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</p:sldIdLst>
  <p:sldSz cx="9144000" cy="6858000" type="screen4x3"/>
  <p:notesSz cx="9144000" cy="6858000"/>
  <p:defaultTextStyle>
    <a:defPPr>
      <a:defRPr lang="id-ID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7" d="100"/>
          <a:sy n="57" d="100"/>
        </p:scale>
        <p:origin x="485" y="5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2125980"/>
            <a:ext cx="77724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4/15/2021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4/15/2021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4/15/2021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4/15/2021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4/15/2021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17500" y="1555750"/>
            <a:ext cx="8508999" cy="3911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1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42417" y="1514983"/>
            <a:ext cx="8659164" cy="40646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4/15/2021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jpg"/><Relationship Id="rId9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11.png"/><Relationship Id="rId7" Type="http://schemas.openxmlformats.org/officeDocument/2006/relationships/image" Target="../media/image2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png"/><Relationship Id="rId5" Type="http://schemas.openxmlformats.org/officeDocument/2006/relationships/image" Target="../media/image22.png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7" Type="http://schemas.openxmlformats.org/officeDocument/2006/relationships/image" Target="../media/image2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36.jpg"/><Relationship Id="rId4" Type="http://schemas.openxmlformats.org/officeDocument/2006/relationships/image" Target="../media/image35.jp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1.png"/><Relationship Id="rId7" Type="http://schemas.openxmlformats.org/officeDocument/2006/relationships/image" Target="../media/image1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1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Relationship Id="rId9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1.png"/><Relationship Id="rId7" Type="http://schemas.openxmlformats.org/officeDocument/2006/relationships/image" Target="../media/image1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1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Relationship Id="rId9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jpg"/><Relationship Id="rId3" Type="http://schemas.openxmlformats.org/officeDocument/2006/relationships/image" Target="../media/image11.png"/><Relationship Id="rId7" Type="http://schemas.openxmlformats.org/officeDocument/2006/relationships/image" Target="../media/image4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8.png"/><Relationship Id="rId5" Type="http://schemas.openxmlformats.org/officeDocument/2006/relationships/image" Target="../media/image22.png"/><Relationship Id="rId10" Type="http://schemas.openxmlformats.org/officeDocument/2006/relationships/image" Target="../media/image20.png"/><Relationship Id="rId4" Type="http://schemas.openxmlformats.org/officeDocument/2006/relationships/image" Target="../media/image47.png"/><Relationship Id="rId9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1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3.jpg"/><Relationship Id="rId5" Type="http://schemas.openxmlformats.org/officeDocument/2006/relationships/image" Target="../media/image52.png"/><Relationship Id="rId4" Type="http://schemas.openxmlformats.org/officeDocument/2006/relationships/image" Target="../media/image51.png"/><Relationship Id="rId9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11.png"/><Relationship Id="rId7" Type="http://schemas.openxmlformats.org/officeDocument/2006/relationships/image" Target="../media/image61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0.jpg"/><Relationship Id="rId5" Type="http://schemas.openxmlformats.org/officeDocument/2006/relationships/image" Target="../media/image59.png"/><Relationship Id="rId4" Type="http://schemas.openxmlformats.org/officeDocument/2006/relationships/image" Target="../media/image58.png"/><Relationship Id="rId9" Type="http://schemas.openxmlformats.org/officeDocument/2006/relationships/image" Target="../media/image5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11.png"/><Relationship Id="rId7" Type="http://schemas.openxmlformats.org/officeDocument/2006/relationships/image" Target="../media/image56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4.png"/><Relationship Id="rId5" Type="http://schemas.openxmlformats.org/officeDocument/2006/relationships/image" Target="../media/image63.jpg"/><Relationship Id="rId4" Type="http://schemas.openxmlformats.org/officeDocument/2006/relationships/image" Target="../media/image6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jpg"/><Relationship Id="rId3" Type="http://schemas.openxmlformats.org/officeDocument/2006/relationships/image" Target="../media/image11.png"/><Relationship Id="rId7" Type="http://schemas.openxmlformats.org/officeDocument/2006/relationships/image" Target="../media/image68.jp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7.jpg"/><Relationship Id="rId11" Type="http://schemas.openxmlformats.org/officeDocument/2006/relationships/image" Target="../media/image57.png"/><Relationship Id="rId5" Type="http://schemas.openxmlformats.org/officeDocument/2006/relationships/image" Target="../media/image66.jpg"/><Relationship Id="rId10" Type="http://schemas.openxmlformats.org/officeDocument/2006/relationships/image" Target="../media/image56.png"/><Relationship Id="rId4" Type="http://schemas.openxmlformats.org/officeDocument/2006/relationships/image" Target="../media/image65.png"/><Relationship Id="rId9" Type="http://schemas.openxmlformats.org/officeDocument/2006/relationships/image" Target="../media/image70.jp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11.png"/><Relationship Id="rId7" Type="http://schemas.openxmlformats.org/officeDocument/2006/relationships/image" Target="../media/image74.jp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Relationship Id="rId9" Type="http://schemas.openxmlformats.org/officeDocument/2006/relationships/image" Target="../media/image5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11.png"/><Relationship Id="rId7" Type="http://schemas.openxmlformats.org/officeDocument/2006/relationships/image" Target="../media/image57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6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Relationship Id="rId9" Type="http://schemas.openxmlformats.org/officeDocument/2006/relationships/image" Target="../media/image78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11.png"/><Relationship Id="rId7" Type="http://schemas.openxmlformats.org/officeDocument/2006/relationships/image" Target="../media/image56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1.jpg"/><Relationship Id="rId5" Type="http://schemas.openxmlformats.org/officeDocument/2006/relationships/image" Target="../media/image80.jpg"/><Relationship Id="rId4" Type="http://schemas.openxmlformats.org/officeDocument/2006/relationships/image" Target="../media/image7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11.png"/><Relationship Id="rId7" Type="http://schemas.openxmlformats.org/officeDocument/2006/relationships/image" Target="../media/image84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8.jpg"/><Relationship Id="rId5" Type="http://schemas.openxmlformats.org/officeDocument/2006/relationships/image" Target="../media/image87.jpg"/><Relationship Id="rId4" Type="http://schemas.openxmlformats.org/officeDocument/2006/relationships/image" Target="../media/image86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11.png"/><Relationship Id="rId7" Type="http://schemas.openxmlformats.org/officeDocument/2006/relationships/image" Target="../media/image92.jp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1.jpg"/><Relationship Id="rId5" Type="http://schemas.openxmlformats.org/officeDocument/2006/relationships/image" Target="../media/image90.jpg"/><Relationship Id="rId4" Type="http://schemas.openxmlformats.org/officeDocument/2006/relationships/image" Target="../media/image89.png"/><Relationship Id="rId9" Type="http://schemas.openxmlformats.org/officeDocument/2006/relationships/image" Target="../media/image85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11.png"/><Relationship Id="rId7" Type="http://schemas.openxmlformats.org/officeDocument/2006/relationships/image" Target="../media/image96.jp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5.jpg"/><Relationship Id="rId5" Type="http://schemas.openxmlformats.org/officeDocument/2006/relationships/image" Target="../media/image94.jpg"/><Relationship Id="rId4" Type="http://schemas.openxmlformats.org/officeDocument/2006/relationships/image" Target="../media/image93.png"/><Relationship Id="rId9" Type="http://schemas.openxmlformats.org/officeDocument/2006/relationships/image" Target="../media/image8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85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4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2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2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3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4.png"/><Relationship Id="rId18" Type="http://schemas.openxmlformats.org/officeDocument/2006/relationships/image" Target="../media/image119.png"/><Relationship Id="rId26" Type="http://schemas.openxmlformats.org/officeDocument/2006/relationships/image" Target="../media/image127.png"/><Relationship Id="rId39" Type="http://schemas.openxmlformats.org/officeDocument/2006/relationships/image" Target="../media/image140.png"/><Relationship Id="rId21" Type="http://schemas.openxmlformats.org/officeDocument/2006/relationships/image" Target="../media/image122.png"/><Relationship Id="rId34" Type="http://schemas.openxmlformats.org/officeDocument/2006/relationships/image" Target="../media/image135.png"/><Relationship Id="rId42" Type="http://schemas.openxmlformats.org/officeDocument/2006/relationships/image" Target="../media/image143.png"/><Relationship Id="rId47" Type="http://schemas.openxmlformats.org/officeDocument/2006/relationships/image" Target="../media/image148.png"/><Relationship Id="rId50" Type="http://schemas.openxmlformats.org/officeDocument/2006/relationships/image" Target="../media/image151.png"/><Relationship Id="rId55" Type="http://schemas.openxmlformats.org/officeDocument/2006/relationships/image" Target="../media/image156.png"/><Relationship Id="rId7" Type="http://schemas.openxmlformats.org/officeDocument/2006/relationships/image" Target="../media/image108.png"/><Relationship Id="rId2" Type="http://schemas.openxmlformats.org/officeDocument/2006/relationships/image" Target="../media/image99.png"/><Relationship Id="rId16" Type="http://schemas.openxmlformats.org/officeDocument/2006/relationships/image" Target="../media/image117.png"/><Relationship Id="rId29" Type="http://schemas.openxmlformats.org/officeDocument/2006/relationships/image" Target="../media/image130.png"/><Relationship Id="rId11" Type="http://schemas.openxmlformats.org/officeDocument/2006/relationships/image" Target="../media/image112.png"/><Relationship Id="rId24" Type="http://schemas.openxmlformats.org/officeDocument/2006/relationships/image" Target="../media/image125.png"/><Relationship Id="rId32" Type="http://schemas.openxmlformats.org/officeDocument/2006/relationships/image" Target="../media/image133.png"/><Relationship Id="rId37" Type="http://schemas.openxmlformats.org/officeDocument/2006/relationships/image" Target="../media/image138.png"/><Relationship Id="rId40" Type="http://schemas.openxmlformats.org/officeDocument/2006/relationships/image" Target="../media/image141.png"/><Relationship Id="rId45" Type="http://schemas.openxmlformats.org/officeDocument/2006/relationships/image" Target="../media/image146.png"/><Relationship Id="rId53" Type="http://schemas.openxmlformats.org/officeDocument/2006/relationships/image" Target="../media/image154.png"/><Relationship Id="rId5" Type="http://schemas.openxmlformats.org/officeDocument/2006/relationships/image" Target="../media/image106.png"/><Relationship Id="rId19" Type="http://schemas.openxmlformats.org/officeDocument/2006/relationships/image" Target="../media/image120.png"/><Relationship Id="rId4" Type="http://schemas.openxmlformats.org/officeDocument/2006/relationships/image" Target="../media/image105.png"/><Relationship Id="rId9" Type="http://schemas.openxmlformats.org/officeDocument/2006/relationships/image" Target="../media/image110.png"/><Relationship Id="rId14" Type="http://schemas.openxmlformats.org/officeDocument/2006/relationships/image" Target="../media/image115.png"/><Relationship Id="rId22" Type="http://schemas.openxmlformats.org/officeDocument/2006/relationships/image" Target="../media/image123.png"/><Relationship Id="rId27" Type="http://schemas.openxmlformats.org/officeDocument/2006/relationships/image" Target="../media/image128.png"/><Relationship Id="rId30" Type="http://schemas.openxmlformats.org/officeDocument/2006/relationships/image" Target="../media/image131.png"/><Relationship Id="rId35" Type="http://schemas.openxmlformats.org/officeDocument/2006/relationships/image" Target="../media/image136.png"/><Relationship Id="rId43" Type="http://schemas.openxmlformats.org/officeDocument/2006/relationships/image" Target="../media/image144.png"/><Relationship Id="rId48" Type="http://schemas.openxmlformats.org/officeDocument/2006/relationships/image" Target="../media/image149.png"/><Relationship Id="rId56" Type="http://schemas.openxmlformats.org/officeDocument/2006/relationships/image" Target="../media/image19.png"/><Relationship Id="rId8" Type="http://schemas.openxmlformats.org/officeDocument/2006/relationships/image" Target="../media/image109.png"/><Relationship Id="rId51" Type="http://schemas.openxmlformats.org/officeDocument/2006/relationships/image" Target="../media/image152.png"/><Relationship Id="rId3" Type="http://schemas.openxmlformats.org/officeDocument/2006/relationships/image" Target="../media/image104.png"/><Relationship Id="rId12" Type="http://schemas.openxmlformats.org/officeDocument/2006/relationships/image" Target="../media/image113.png"/><Relationship Id="rId17" Type="http://schemas.openxmlformats.org/officeDocument/2006/relationships/image" Target="../media/image118.png"/><Relationship Id="rId25" Type="http://schemas.openxmlformats.org/officeDocument/2006/relationships/image" Target="../media/image126.png"/><Relationship Id="rId33" Type="http://schemas.openxmlformats.org/officeDocument/2006/relationships/image" Target="../media/image134.png"/><Relationship Id="rId38" Type="http://schemas.openxmlformats.org/officeDocument/2006/relationships/image" Target="../media/image139.png"/><Relationship Id="rId46" Type="http://schemas.openxmlformats.org/officeDocument/2006/relationships/image" Target="../media/image147.png"/><Relationship Id="rId20" Type="http://schemas.openxmlformats.org/officeDocument/2006/relationships/image" Target="../media/image121.png"/><Relationship Id="rId41" Type="http://schemas.openxmlformats.org/officeDocument/2006/relationships/image" Target="../media/image142.png"/><Relationship Id="rId54" Type="http://schemas.openxmlformats.org/officeDocument/2006/relationships/image" Target="../media/image15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7.png"/><Relationship Id="rId15" Type="http://schemas.openxmlformats.org/officeDocument/2006/relationships/image" Target="../media/image116.png"/><Relationship Id="rId23" Type="http://schemas.openxmlformats.org/officeDocument/2006/relationships/image" Target="../media/image124.png"/><Relationship Id="rId28" Type="http://schemas.openxmlformats.org/officeDocument/2006/relationships/image" Target="../media/image129.png"/><Relationship Id="rId36" Type="http://schemas.openxmlformats.org/officeDocument/2006/relationships/image" Target="../media/image137.png"/><Relationship Id="rId49" Type="http://schemas.openxmlformats.org/officeDocument/2006/relationships/image" Target="../media/image150.png"/><Relationship Id="rId57" Type="http://schemas.openxmlformats.org/officeDocument/2006/relationships/image" Target="../media/image20.png"/><Relationship Id="rId10" Type="http://schemas.openxmlformats.org/officeDocument/2006/relationships/image" Target="../media/image111.png"/><Relationship Id="rId31" Type="http://schemas.openxmlformats.org/officeDocument/2006/relationships/image" Target="../media/image132.png"/><Relationship Id="rId44" Type="http://schemas.openxmlformats.org/officeDocument/2006/relationships/image" Target="../media/image145.png"/><Relationship Id="rId52" Type="http://schemas.openxmlformats.org/officeDocument/2006/relationships/image" Target="../media/image153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1.png"/><Relationship Id="rId7" Type="http://schemas.openxmlformats.org/officeDocument/2006/relationships/image" Target="../media/image19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9.jpg"/><Relationship Id="rId5" Type="http://schemas.openxmlformats.org/officeDocument/2006/relationships/image" Target="../media/image158.jpg"/><Relationship Id="rId4" Type="http://schemas.openxmlformats.org/officeDocument/2006/relationships/image" Target="../media/image157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1.png"/><Relationship Id="rId7" Type="http://schemas.openxmlformats.org/officeDocument/2006/relationships/image" Target="../media/image19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2.jpg"/><Relationship Id="rId5" Type="http://schemas.openxmlformats.org/officeDocument/2006/relationships/image" Target="../media/image161.jpg"/><Relationship Id="rId4" Type="http://schemas.openxmlformats.org/officeDocument/2006/relationships/image" Target="../media/image16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64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1.png"/><Relationship Id="rId7" Type="http://schemas.openxmlformats.org/officeDocument/2006/relationships/image" Target="../media/image19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7.jpg"/><Relationship Id="rId5" Type="http://schemas.openxmlformats.org/officeDocument/2006/relationships/image" Target="../media/image166.png"/><Relationship Id="rId4" Type="http://schemas.openxmlformats.org/officeDocument/2006/relationships/image" Target="../media/image16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169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11.png"/><Relationship Id="rId7" Type="http://schemas.openxmlformats.org/officeDocument/2006/relationships/image" Target="../media/image173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2.png"/><Relationship Id="rId5" Type="http://schemas.openxmlformats.org/officeDocument/2006/relationships/image" Target="../media/image171.png"/><Relationship Id="rId4" Type="http://schemas.openxmlformats.org/officeDocument/2006/relationships/image" Target="../media/image170.png"/><Relationship Id="rId9" Type="http://schemas.openxmlformats.org/officeDocument/2006/relationships/image" Target="../media/image85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8.png"/><Relationship Id="rId13" Type="http://schemas.openxmlformats.org/officeDocument/2006/relationships/image" Target="../media/image183.png"/><Relationship Id="rId3" Type="http://schemas.openxmlformats.org/officeDocument/2006/relationships/image" Target="../media/image11.png"/><Relationship Id="rId7" Type="http://schemas.openxmlformats.org/officeDocument/2006/relationships/image" Target="../media/image177.png"/><Relationship Id="rId12" Type="http://schemas.openxmlformats.org/officeDocument/2006/relationships/image" Target="../media/image182.png"/><Relationship Id="rId17" Type="http://schemas.openxmlformats.org/officeDocument/2006/relationships/image" Target="../media/image84.png"/><Relationship Id="rId2" Type="http://schemas.openxmlformats.org/officeDocument/2006/relationships/image" Target="../media/image168.png"/><Relationship Id="rId16" Type="http://schemas.openxmlformats.org/officeDocument/2006/relationships/image" Target="../media/image186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6.png"/><Relationship Id="rId11" Type="http://schemas.openxmlformats.org/officeDocument/2006/relationships/image" Target="../media/image181.png"/><Relationship Id="rId5" Type="http://schemas.openxmlformats.org/officeDocument/2006/relationships/image" Target="../media/image175.png"/><Relationship Id="rId15" Type="http://schemas.openxmlformats.org/officeDocument/2006/relationships/image" Target="../media/image185.jpg"/><Relationship Id="rId10" Type="http://schemas.openxmlformats.org/officeDocument/2006/relationships/image" Target="../media/image180.png"/><Relationship Id="rId4" Type="http://schemas.openxmlformats.org/officeDocument/2006/relationships/image" Target="../media/image174.png"/><Relationship Id="rId9" Type="http://schemas.openxmlformats.org/officeDocument/2006/relationships/image" Target="../media/image179.png"/><Relationship Id="rId14" Type="http://schemas.openxmlformats.org/officeDocument/2006/relationships/image" Target="../media/image18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2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png"/><Relationship Id="rId5" Type="http://schemas.openxmlformats.org/officeDocument/2006/relationships/image" Target="../media/image13.png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1.png"/><Relationship Id="rId7" Type="http://schemas.openxmlformats.org/officeDocument/2006/relationships/image" Target="../media/image1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26.png"/><Relationship Id="rId7" Type="http://schemas.openxmlformats.org/officeDocument/2006/relationships/image" Target="../media/image30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jpg"/><Relationship Id="rId5" Type="http://schemas.openxmlformats.org/officeDocument/2006/relationships/image" Target="../media/image28.jpg"/><Relationship Id="rId4" Type="http://schemas.openxmlformats.org/officeDocument/2006/relationships/image" Target="../media/image27.jpg"/><Relationship Id="rId9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523" y="5052059"/>
            <a:ext cx="9145905" cy="1805939"/>
            <a:chOff x="-1523" y="5052059"/>
            <a:chExt cx="9145905" cy="1805939"/>
          </a:xfrm>
        </p:grpSpPr>
        <p:sp>
          <p:nvSpPr>
            <p:cNvPr id="3" name="object 3"/>
            <p:cNvSpPr/>
            <p:nvPr/>
          </p:nvSpPr>
          <p:spPr>
            <a:xfrm>
              <a:off x="0" y="5052059"/>
              <a:ext cx="3572510" cy="1805939"/>
            </a:xfrm>
            <a:custGeom>
              <a:avLst/>
              <a:gdLst/>
              <a:ahLst/>
              <a:cxnLst/>
              <a:rect l="l" t="t" r="r" b="b"/>
              <a:pathLst>
                <a:path w="3572510" h="1805940">
                  <a:moveTo>
                    <a:pt x="2043049" y="0"/>
                  </a:moveTo>
                  <a:lnTo>
                    <a:pt x="0" y="0"/>
                  </a:lnTo>
                  <a:lnTo>
                    <a:pt x="0" y="1805938"/>
                  </a:lnTo>
                  <a:lnTo>
                    <a:pt x="3572254" y="1805938"/>
                  </a:lnTo>
                  <a:lnTo>
                    <a:pt x="2043049" y="0"/>
                  </a:lnTo>
                  <a:close/>
                </a:path>
              </a:pathLst>
            </a:custGeom>
            <a:solidFill>
              <a:srgbClr val="F86A1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-1523" y="5052059"/>
              <a:ext cx="9145905" cy="1805939"/>
            </a:xfrm>
            <a:custGeom>
              <a:avLst/>
              <a:gdLst/>
              <a:ahLst/>
              <a:cxnLst/>
              <a:rect l="l" t="t" r="r" b="b"/>
              <a:pathLst>
                <a:path w="9145905" h="1805940">
                  <a:moveTo>
                    <a:pt x="2041017" y="0"/>
                  </a:moveTo>
                  <a:lnTo>
                    <a:pt x="0" y="1805939"/>
                  </a:lnTo>
                  <a:lnTo>
                    <a:pt x="9145524" y="1805939"/>
                  </a:lnTo>
                  <a:lnTo>
                    <a:pt x="9145524" y="888"/>
                  </a:lnTo>
                  <a:lnTo>
                    <a:pt x="2041017" y="0"/>
                  </a:lnTo>
                  <a:close/>
                </a:path>
              </a:pathLst>
            </a:custGeom>
            <a:solidFill>
              <a:srgbClr val="08A0D9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1600200" y="5431536"/>
            <a:ext cx="561784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solidFill>
                  <a:srgbClr val="003300"/>
                </a:solidFill>
                <a:latin typeface="Carlito"/>
                <a:cs typeface="Carlito"/>
              </a:rPr>
              <a:t>PENGENALAN </a:t>
            </a:r>
            <a:r>
              <a:rPr sz="3200" spc="-5" dirty="0">
                <a:solidFill>
                  <a:srgbClr val="003300"/>
                </a:solidFill>
                <a:latin typeface="Carlito"/>
                <a:cs typeface="Carlito"/>
              </a:rPr>
              <a:t>SISTEM</a:t>
            </a:r>
            <a:r>
              <a:rPr sz="3200" spc="-70" dirty="0">
                <a:solidFill>
                  <a:srgbClr val="003300"/>
                </a:solidFill>
                <a:latin typeface="Carlito"/>
                <a:cs typeface="Carlito"/>
              </a:rPr>
              <a:t> </a:t>
            </a:r>
            <a:r>
              <a:rPr sz="3200" spc="-25" dirty="0">
                <a:solidFill>
                  <a:srgbClr val="003300"/>
                </a:solidFill>
                <a:latin typeface="Carlito"/>
                <a:cs typeface="Carlito"/>
              </a:rPr>
              <a:t>KOMPUTER</a:t>
            </a:r>
            <a:endParaRPr sz="3200" dirty="0">
              <a:latin typeface="Carlito"/>
              <a:cs typeface="Carlito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105155" y="124968"/>
            <a:ext cx="2075814" cy="856615"/>
            <a:chOff x="105155" y="124968"/>
            <a:chExt cx="2075814" cy="856615"/>
          </a:xfrm>
        </p:grpSpPr>
        <p:sp>
          <p:nvSpPr>
            <p:cNvPr id="10" name="object 10"/>
            <p:cNvSpPr/>
            <p:nvPr/>
          </p:nvSpPr>
          <p:spPr>
            <a:xfrm>
              <a:off x="105155" y="124968"/>
              <a:ext cx="2075688" cy="85648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52399" y="152400"/>
              <a:ext cx="1981200" cy="7620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" name="object 12"/>
          <p:cNvGrpSpPr/>
          <p:nvPr/>
        </p:nvGrpSpPr>
        <p:grpSpPr>
          <a:xfrm>
            <a:off x="2750820" y="457200"/>
            <a:ext cx="6372225" cy="4733925"/>
            <a:chOff x="2750820" y="457200"/>
            <a:chExt cx="6372225" cy="4733925"/>
          </a:xfrm>
        </p:grpSpPr>
        <p:sp>
          <p:nvSpPr>
            <p:cNvPr id="13" name="object 13"/>
            <p:cNvSpPr/>
            <p:nvPr/>
          </p:nvSpPr>
          <p:spPr>
            <a:xfrm>
              <a:off x="2798064" y="457200"/>
              <a:ext cx="6324599" cy="421690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750820" y="4649723"/>
              <a:ext cx="2630424" cy="44958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183636" y="4625340"/>
              <a:ext cx="1766315" cy="56540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798064" y="4674108"/>
              <a:ext cx="2535936" cy="355092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xfrm>
            <a:off x="152400" y="152400"/>
            <a:ext cx="1981200" cy="762000"/>
          </a:xfrm>
          <a:prstGeom prst="rect">
            <a:avLst/>
          </a:prstGeom>
          <a:ln w="9144">
            <a:solidFill>
              <a:srgbClr val="76787A"/>
            </a:solidFill>
          </a:ln>
        </p:spPr>
        <p:txBody>
          <a:bodyPr vert="horz" wrap="square" lIns="0" tIns="190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5"/>
              </a:spcBef>
            </a:pPr>
            <a:endParaRPr sz="1550" dirty="0">
              <a:latin typeface="Times New Roman"/>
              <a:cs typeface="Times New Roman"/>
            </a:endParaRPr>
          </a:p>
          <a:p>
            <a:pPr marL="337185">
              <a:lnSpc>
                <a:spcPct val="100000"/>
              </a:lnSpc>
            </a:pPr>
            <a:r>
              <a:rPr sz="1800" b="0" spc="-5" dirty="0">
                <a:solidFill>
                  <a:srgbClr val="000000"/>
                </a:solidFill>
                <a:latin typeface="Carlito"/>
                <a:cs typeface="Carlito"/>
              </a:rPr>
              <a:t>INPUT</a:t>
            </a:r>
            <a:r>
              <a:rPr sz="1800" b="0" spc="-20" dirty="0">
                <a:solidFill>
                  <a:srgbClr val="000000"/>
                </a:solidFill>
                <a:latin typeface="Carlito"/>
                <a:cs typeface="Carlito"/>
              </a:rPr>
              <a:t> </a:t>
            </a:r>
            <a:r>
              <a:rPr sz="1800" b="0" spc="-5" dirty="0">
                <a:solidFill>
                  <a:srgbClr val="000000"/>
                </a:solidFill>
                <a:latin typeface="Carlito"/>
                <a:cs typeface="Carlito"/>
              </a:rPr>
              <a:t>DEVICE</a:t>
            </a:r>
            <a:endParaRPr sz="1800" dirty="0">
              <a:latin typeface="Carlito"/>
              <a:cs typeface="Carlito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117347" y="1115567"/>
            <a:ext cx="2075814" cy="856615"/>
            <a:chOff x="117347" y="1115567"/>
            <a:chExt cx="2075814" cy="856615"/>
          </a:xfrm>
        </p:grpSpPr>
        <p:sp>
          <p:nvSpPr>
            <p:cNvPr id="19" name="object 19"/>
            <p:cNvSpPr/>
            <p:nvPr/>
          </p:nvSpPr>
          <p:spPr>
            <a:xfrm>
              <a:off x="117347" y="1115567"/>
              <a:ext cx="2075688" cy="85648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64591" y="1142999"/>
              <a:ext cx="1981200" cy="762000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341228" y="1224747"/>
            <a:ext cx="1603541" cy="555921"/>
          </a:xfrm>
          <a:prstGeom prst="rect">
            <a:avLst/>
          </a:prstGeom>
          <a:ln w="9144">
            <a:noFill/>
          </a:ln>
        </p:spPr>
        <p:txBody>
          <a:bodyPr vert="horz" wrap="square" lIns="0" tIns="1905" rIns="0" bIns="0" rtlCol="0">
            <a:spAutoFit/>
          </a:bodyPr>
          <a:lstStyle/>
          <a:p>
            <a:pPr marL="212725" algn="ctr">
              <a:lnSpc>
                <a:spcPct val="100000"/>
              </a:lnSpc>
              <a:spcBef>
                <a:spcPts val="5"/>
              </a:spcBef>
            </a:pPr>
            <a:r>
              <a:rPr sz="1800" spc="-10" dirty="0">
                <a:latin typeface="Carlito"/>
                <a:cs typeface="Carlito"/>
              </a:rPr>
              <a:t>PROCESS</a:t>
            </a:r>
            <a:r>
              <a:rPr sz="1800" spc="-20" dirty="0">
                <a:latin typeface="Carlito"/>
                <a:cs typeface="Carlito"/>
              </a:rPr>
              <a:t> </a:t>
            </a:r>
            <a:r>
              <a:rPr sz="1800" spc="-5" dirty="0">
                <a:latin typeface="Carlito"/>
                <a:cs typeface="Carlito"/>
              </a:rPr>
              <a:t>DEVICE</a:t>
            </a:r>
            <a:endParaRPr sz="1800" dirty="0">
              <a:latin typeface="Carlito"/>
              <a:cs typeface="Carlito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105155" y="2106167"/>
            <a:ext cx="2075814" cy="856615"/>
            <a:chOff x="105155" y="2106167"/>
            <a:chExt cx="2075814" cy="856615"/>
          </a:xfrm>
        </p:grpSpPr>
        <p:sp>
          <p:nvSpPr>
            <p:cNvPr id="23" name="object 23"/>
            <p:cNvSpPr/>
            <p:nvPr/>
          </p:nvSpPr>
          <p:spPr>
            <a:xfrm>
              <a:off x="105155" y="2106167"/>
              <a:ext cx="2075688" cy="85648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52399" y="2133599"/>
              <a:ext cx="1981200" cy="762000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79831" y="2261848"/>
            <a:ext cx="1588302" cy="556563"/>
          </a:xfrm>
          <a:prstGeom prst="rect">
            <a:avLst/>
          </a:prstGeom>
          <a:ln w="9144">
            <a:noFill/>
          </a:ln>
        </p:spPr>
        <p:txBody>
          <a:bodyPr vert="horz" wrap="square" lIns="0" tIns="2540" rIns="0" bIns="0" rtlCol="0">
            <a:spAutoFit/>
          </a:bodyPr>
          <a:lstStyle/>
          <a:p>
            <a:pPr marL="288000" algn="ctr">
              <a:lnSpc>
                <a:spcPct val="100000"/>
              </a:lnSpc>
            </a:pPr>
            <a:r>
              <a:rPr sz="1800" spc="-5" dirty="0">
                <a:latin typeface="Carlito"/>
                <a:cs typeface="Carlito"/>
              </a:rPr>
              <a:t>OUTPUT</a:t>
            </a:r>
            <a:r>
              <a:rPr spc="-15" dirty="0">
                <a:latin typeface="Carlito"/>
                <a:cs typeface="Carlito"/>
              </a:rPr>
              <a:t> </a:t>
            </a:r>
            <a:r>
              <a:rPr sz="1800" spc="-10" dirty="0">
                <a:latin typeface="Carlito"/>
                <a:cs typeface="Carlito"/>
              </a:rPr>
              <a:t>DEVICE</a:t>
            </a:r>
            <a:endParaRPr sz="1800" dirty="0">
              <a:latin typeface="Carlito"/>
              <a:cs typeface="Carlito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105155" y="3064764"/>
            <a:ext cx="2075814" cy="856615"/>
            <a:chOff x="105155" y="3064764"/>
            <a:chExt cx="2075814" cy="856615"/>
          </a:xfrm>
        </p:grpSpPr>
        <p:sp>
          <p:nvSpPr>
            <p:cNvPr id="27" name="object 27"/>
            <p:cNvSpPr/>
            <p:nvPr/>
          </p:nvSpPr>
          <p:spPr>
            <a:xfrm>
              <a:off x="105155" y="3064764"/>
              <a:ext cx="2075688" cy="85648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52399" y="3092196"/>
              <a:ext cx="1981200" cy="761999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152400" y="3092195"/>
            <a:ext cx="1981200" cy="762000"/>
          </a:xfrm>
          <a:prstGeom prst="rect">
            <a:avLst/>
          </a:prstGeom>
          <a:ln w="9144">
            <a:solidFill>
              <a:srgbClr val="76787A"/>
            </a:solidFill>
          </a:ln>
        </p:spPr>
        <p:txBody>
          <a:bodyPr vert="horz" wrap="square" lIns="0" tIns="25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0"/>
              </a:spcBef>
            </a:pPr>
            <a:endParaRPr sz="1550" dirty="0">
              <a:latin typeface="Times New Roman"/>
              <a:cs typeface="Times New Roman"/>
            </a:endParaRPr>
          </a:p>
          <a:p>
            <a:pPr marL="554990">
              <a:lnSpc>
                <a:spcPct val="100000"/>
              </a:lnSpc>
              <a:spcBef>
                <a:spcPts val="5"/>
              </a:spcBef>
            </a:pPr>
            <a:r>
              <a:rPr sz="1800" spc="-15" dirty="0">
                <a:latin typeface="Carlito"/>
                <a:cs typeface="Carlito"/>
              </a:rPr>
              <a:t>STORAGE</a:t>
            </a:r>
            <a:endParaRPr sz="1800" dirty="0">
              <a:latin typeface="Carlito"/>
              <a:cs typeface="Carlito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105155" y="4011167"/>
            <a:ext cx="2075814" cy="856615"/>
            <a:chOff x="105155" y="4011167"/>
            <a:chExt cx="2075814" cy="856615"/>
          </a:xfrm>
        </p:grpSpPr>
        <p:sp>
          <p:nvSpPr>
            <p:cNvPr id="31" name="object 31"/>
            <p:cNvSpPr/>
            <p:nvPr/>
          </p:nvSpPr>
          <p:spPr>
            <a:xfrm>
              <a:off x="105155" y="4011167"/>
              <a:ext cx="2075688" cy="85648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52399" y="4038599"/>
              <a:ext cx="1981200" cy="762000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152400" y="4038600"/>
            <a:ext cx="1981200" cy="762000"/>
          </a:xfrm>
          <a:prstGeom prst="rect">
            <a:avLst/>
          </a:prstGeom>
          <a:ln w="9144">
            <a:solidFill>
              <a:srgbClr val="76787A"/>
            </a:solidFill>
          </a:ln>
        </p:spPr>
        <p:txBody>
          <a:bodyPr vert="horz" wrap="square" lIns="0" tIns="25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0"/>
              </a:spcBef>
            </a:pPr>
            <a:endParaRPr sz="1550">
              <a:latin typeface="Times New Roman"/>
              <a:cs typeface="Times New Roman"/>
            </a:endParaRPr>
          </a:p>
          <a:p>
            <a:pPr marL="421005">
              <a:lnSpc>
                <a:spcPct val="100000"/>
              </a:lnSpc>
              <a:spcBef>
                <a:spcPts val="5"/>
              </a:spcBef>
            </a:pPr>
            <a:r>
              <a:rPr sz="1800" dirty="0">
                <a:latin typeface="Carlito"/>
                <a:cs typeface="Carlito"/>
              </a:rPr>
              <a:t>ADD</a:t>
            </a:r>
            <a:r>
              <a:rPr sz="1800" spc="-5" dirty="0">
                <a:latin typeface="Carlito"/>
                <a:cs typeface="Carlito"/>
              </a:rPr>
              <a:t> </a:t>
            </a:r>
            <a:r>
              <a:rPr sz="1800" spc="-10" dirty="0">
                <a:latin typeface="Carlito"/>
                <a:cs typeface="Carlito"/>
              </a:rPr>
              <a:t>DEVICE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2798064" y="4674108"/>
            <a:ext cx="2536190" cy="355600"/>
          </a:xfrm>
          <a:prstGeom prst="rect">
            <a:avLst/>
          </a:prstGeom>
          <a:ln w="9144">
            <a:solidFill>
              <a:srgbClr val="F86615"/>
            </a:solidFill>
          </a:ln>
        </p:spPr>
        <p:txBody>
          <a:bodyPr vert="horz" wrap="square" lIns="0" tIns="34925" rIns="0" bIns="0" rtlCol="0">
            <a:spAutoFit/>
          </a:bodyPr>
          <a:lstStyle/>
          <a:p>
            <a:pPr marL="565150">
              <a:lnSpc>
                <a:spcPct val="100000"/>
              </a:lnSpc>
              <a:spcBef>
                <a:spcPts val="275"/>
              </a:spcBef>
            </a:pPr>
            <a:r>
              <a:rPr sz="1800" spc="-15" dirty="0">
                <a:solidFill>
                  <a:srgbClr val="FFFFFF"/>
                </a:solidFill>
                <a:latin typeface="Arial"/>
                <a:cs typeface="Arial"/>
              </a:rPr>
              <a:t>PENGANTAR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59956" y="143192"/>
            <a:ext cx="8821420" cy="6576695"/>
            <a:chOff x="159956" y="143192"/>
            <a:chExt cx="8821420" cy="6576695"/>
          </a:xfrm>
        </p:grpSpPr>
        <p:sp>
          <p:nvSpPr>
            <p:cNvPr id="3" name="object 3"/>
            <p:cNvSpPr/>
            <p:nvPr/>
          </p:nvSpPr>
          <p:spPr>
            <a:xfrm>
              <a:off x="164592" y="147827"/>
              <a:ext cx="8811768" cy="656691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65354" y="148589"/>
              <a:ext cx="8810625" cy="6565900"/>
            </a:xfrm>
            <a:custGeom>
              <a:avLst/>
              <a:gdLst/>
              <a:ahLst/>
              <a:cxnLst/>
              <a:rect l="l" t="t" r="r" b="b"/>
              <a:pathLst>
                <a:path w="8810625" h="6565900">
                  <a:moveTo>
                    <a:pt x="775169" y="0"/>
                  </a:moveTo>
                  <a:lnTo>
                    <a:pt x="8810244" y="0"/>
                  </a:lnTo>
                  <a:lnTo>
                    <a:pt x="8810244" y="5790222"/>
                  </a:lnTo>
                  <a:lnTo>
                    <a:pt x="8808829" y="5837443"/>
                  </a:lnTo>
                  <a:lnTo>
                    <a:pt x="8804638" y="5883916"/>
                  </a:lnTo>
                  <a:lnTo>
                    <a:pt x="8797753" y="5929560"/>
                  </a:lnTo>
                  <a:lnTo>
                    <a:pt x="8788255" y="5974293"/>
                  </a:lnTo>
                  <a:lnTo>
                    <a:pt x="8776224" y="6018035"/>
                  </a:lnTo>
                  <a:lnTo>
                    <a:pt x="8761742" y="6060704"/>
                  </a:lnTo>
                  <a:lnTo>
                    <a:pt x="8744890" y="6102220"/>
                  </a:lnTo>
                  <a:lnTo>
                    <a:pt x="8725750" y="6142501"/>
                  </a:lnTo>
                  <a:lnTo>
                    <a:pt x="8704401" y="6181466"/>
                  </a:lnTo>
                  <a:lnTo>
                    <a:pt x="8680925" y="6219034"/>
                  </a:lnTo>
                  <a:lnTo>
                    <a:pt x="8655404" y="6255124"/>
                  </a:lnTo>
                  <a:lnTo>
                    <a:pt x="8627918" y="6289655"/>
                  </a:lnTo>
                  <a:lnTo>
                    <a:pt x="8598549" y="6322545"/>
                  </a:lnTo>
                  <a:lnTo>
                    <a:pt x="8567377" y="6353715"/>
                  </a:lnTo>
                  <a:lnTo>
                    <a:pt x="8534485" y="6383082"/>
                  </a:lnTo>
                  <a:lnTo>
                    <a:pt x="8499952" y="6410566"/>
                  </a:lnTo>
                  <a:lnTo>
                    <a:pt x="8463860" y="6436085"/>
                  </a:lnTo>
                  <a:lnTo>
                    <a:pt x="8426290" y="6459559"/>
                  </a:lnTo>
                  <a:lnTo>
                    <a:pt x="8387323" y="6480906"/>
                  </a:lnTo>
                  <a:lnTo>
                    <a:pt x="8347040" y="6500045"/>
                  </a:lnTo>
                  <a:lnTo>
                    <a:pt x="8305523" y="6516895"/>
                  </a:lnTo>
                  <a:lnTo>
                    <a:pt x="8262853" y="6531376"/>
                  </a:lnTo>
                  <a:lnTo>
                    <a:pt x="8219110" y="6543405"/>
                  </a:lnTo>
                  <a:lnTo>
                    <a:pt x="8174375" y="6552903"/>
                  </a:lnTo>
                  <a:lnTo>
                    <a:pt x="8128731" y="6559787"/>
                  </a:lnTo>
                  <a:lnTo>
                    <a:pt x="8082257" y="6563977"/>
                  </a:lnTo>
                  <a:lnTo>
                    <a:pt x="8035036" y="6565391"/>
                  </a:lnTo>
                  <a:lnTo>
                    <a:pt x="0" y="6565391"/>
                  </a:lnTo>
                  <a:lnTo>
                    <a:pt x="0" y="775207"/>
                  </a:lnTo>
                  <a:lnTo>
                    <a:pt x="1414" y="727986"/>
                  </a:lnTo>
                  <a:lnTo>
                    <a:pt x="5604" y="681512"/>
                  </a:lnTo>
                  <a:lnTo>
                    <a:pt x="12488" y="635868"/>
                  </a:lnTo>
                  <a:lnTo>
                    <a:pt x="21986" y="591133"/>
                  </a:lnTo>
                  <a:lnTo>
                    <a:pt x="34015" y="547390"/>
                  </a:lnTo>
                  <a:lnTo>
                    <a:pt x="48496" y="504720"/>
                  </a:lnTo>
                  <a:lnTo>
                    <a:pt x="65346" y="463203"/>
                  </a:lnTo>
                  <a:lnTo>
                    <a:pt x="84485" y="422920"/>
                  </a:lnTo>
                  <a:lnTo>
                    <a:pt x="105832" y="383953"/>
                  </a:lnTo>
                  <a:lnTo>
                    <a:pt x="129306" y="346383"/>
                  </a:lnTo>
                  <a:lnTo>
                    <a:pt x="154825" y="310291"/>
                  </a:lnTo>
                  <a:lnTo>
                    <a:pt x="182309" y="275758"/>
                  </a:lnTo>
                  <a:lnTo>
                    <a:pt x="211676" y="242866"/>
                  </a:lnTo>
                  <a:lnTo>
                    <a:pt x="242846" y="211694"/>
                  </a:lnTo>
                  <a:lnTo>
                    <a:pt x="275736" y="182325"/>
                  </a:lnTo>
                  <a:lnTo>
                    <a:pt x="310267" y="154839"/>
                  </a:lnTo>
                  <a:lnTo>
                    <a:pt x="346357" y="129318"/>
                  </a:lnTo>
                  <a:lnTo>
                    <a:pt x="383925" y="105842"/>
                  </a:lnTo>
                  <a:lnTo>
                    <a:pt x="422890" y="84493"/>
                  </a:lnTo>
                  <a:lnTo>
                    <a:pt x="463171" y="65353"/>
                  </a:lnTo>
                  <a:lnTo>
                    <a:pt x="504687" y="48501"/>
                  </a:lnTo>
                  <a:lnTo>
                    <a:pt x="547356" y="34019"/>
                  </a:lnTo>
                  <a:lnTo>
                    <a:pt x="591098" y="21988"/>
                  </a:lnTo>
                  <a:lnTo>
                    <a:pt x="635831" y="12490"/>
                  </a:lnTo>
                  <a:lnTo>
                    <a:pt x="681475" y="5605"/>
                  </a:lnTo>
                  <a:lnTo>
                    <a:pt x="727948" y="1414"/>
                  </a:lnTo>
                  <a:lnTo>
                    <a:pt x="775169" y="0"/>
                  </a:lnTo>
                  <a:close/>
                </a:path>
              </a:pathLst>
            </a:custGeom>
            <a:ln w="10668">
              <a:solidFill>
                <a:srgbClr val="739CB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73024" y="1420368"/>
              <a:ext cx="8031480" cy="4114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88263" y="1423415"/>
              <a:ext cx="8001000" cy="10795"/>
            </a:xfrm>
            <a:custGeom>
              <a:avLst/>
              <a:gdLst/>
              <a:ahLst/>
              <a:cxnLst/>
              <a:rect l="l" t="t" r="r" b="b"/>
              <a:pathLst>
                <a:path w="8001000" h="10794">
                  <a:moveTo>
                    <a:pt x="8001000" y="0"/>
                  </a:moveTo>
                  <a:lnTo>
                    <a:pt x="0" y="0"/>
                  </a:lnTo>
                  <a:lnTo>
                    <a:pt x="0" y="10667"/>
                  </a:lnTo>
                  <a:lnTo>
                    <a:pt x="8001000" y="10667"/>
                  </a:lnTo>
                  <a:lnTo>
                    <a:pt x="8001000" y="0"/>
                  </a:lnTo>
                  <a:close/>
                </a:path>
              </a:pathLst>
            </a:custGeom>
            <a:solidFill>
              <a:srgbClr val="0E6E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976872" y="871728"/>
              <a:ext cx="1545335" cy="31394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383540" y="1835861"/>
            <a:ext cx="7442200" cy="19780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04800" marR="5080" indent="-292735">
              <a:lnSpc>
                <a:spcPct val="100000"/>
              </a:lnSpc>
              <a:spcBef>
                <a:spcPts val="105"/>
              </a:spcBef>
              <a:buClr>
                <a:srgbClr val="0E6EC5"/>
              </a:buClr>
              <a:buSzPct val="70312"/>
              <a:buFont typeface="Wingdings"/>
              <a:buChar char=""/>
              <a:tabLst>
                <a:tab pos="305435" algn="l"/>
              </a:tabLst>
            </a:pPr>
            <a:r>
              <a:rPr sz="3200" dirty="0">
                <a:solidFill>
                  <a:srgbClr val="FFFFFF"/>
                </a:solidFill>
                <a:latin typeface="Carlito"/>
                <a:cs typeface="Carlito"/>
              </a:rPr>
              <a:t>Mouse </a:t>
            </a:r>
            <a:r>
              <a:rPr sz="3200" spc="-5" dirty="0">
                <a:solidFill>
                  <a:srgbClr val="FFFFFF"/>
                </a:solidFill>
                <a:latin typeface="Carlito"/>
                <a:cs typeface="Carlito"/>
              </a:rPr>
              <a:t>termasuk dalam </a:t>
            </a:r>
            <a:r>
              <a:rPr sz="3200" spc="-15" dirty="0">
                <a:solidFill>
                  <a:srgbClr val="FFFFFF"/>
                </a:solidFill>
                <a:latin typeface="Carlito"/>
                <a:cs typeface="Carlito"/>
              </a:rPr>
              <a:t>peralatan </a:t>
            </a:r>
            <a:r>
              <a:rPr sz="3200" spc="-5" dirty="0">
                <a:solidFill>
                  <a:srgbClr val="FFFFFF"/>
                </a:solidFill>
                <a:latin typeface="Carlito"/>
                <a:cs typeface="Carlito"/>
              </a:rPr>
              <a:t>pointing,  </a:t>
            </a:r>
            <a:r>
              <a:rPr sz="3200" spc="-10" dirty="0">
                <a:solidFill>
                  <a:srgbClr val="FFFFFF"/>
                </a:solidFill>
                <a:latin typeface="Carlito"/>
                <a:cs typeface="Carlito"/>
              </a:rPr>
              <a:t>merupakan alat </a:t>
            </a:r>
            <a:r>
              <a:rPr sz="3200" spc="-15" dirty="0">
                <a:solidFill>
                  <a:srgbClr val="FFFFFF"/>
                </a:solidFill>
                <a:latin typeface="Carlito"/>
                <a:cs typeface="Carlito"/>
              </a:rPr>
              <a:t>yang </a:t>
            </a:r>
            <a:r>
              <a:rPr sz="3200" spc="-10" dirty="0">
                <a:solidFill>
                  <a:srgbClr val="FFFFFF"/>
                </a:solidFill>
                <a:latin typeface="Carlito"/>
                <a:cs typeface="Carlito"/>
              </a:rPr>
              <a:t>digunakan untuk  </a:t>
            </a:r>
            <a:r>
              <a:rPr sz="3200" dirty="0">
                <a:solidFill>
                  <a:srgbClr val="FFFFFF"/>
                </a:solidFill>
                <a:latin typeface="Carlito"/>
                <a:cs typeface="Carlito"/>
              </a:rPr>
              <a:t>memberi </a:t>
            </a:r>
            <a:r>
              <a:rPr sz="3200" spc="-15" dirty="0">
                <a:solidFill>
                  <a:srgbClr val="FFFFFF"/>
                </a:solidFill>
                <a:latin typeface="Carlito"/>
                <a:cs typeface="Carlito"/>
              </a:rPr>
              <a:t>perintah serta menggerakkan  </a:t>
            </a:r>
            <a:r>
              <a:rPr sz="3200" spc="-5" dirty="0">
                <a:solidFill>
                  <a:srgbClr val="FFFFFF"/>
                </a:solidFill>
                <a:latin typeface="Carlito"/>
                <a:cs typeface="Carlito"/>
              </a:rPr>
              <a:t>penunjuk </a:t>
            </a:r>
            <a:r>
              <a:rPr sz="3200" spc="-10" dirty="0">
                <a:solidFill>
                  <a:srgbClr val="FFFFFF"/>
                </a:solidFill>
                <a:latin typeface="Carlito"/>
                <a:cs typeface="Carlito"/>
              </a:rPr>
              <a:t>(pointer) </a:t>
            </a:r>
            <a:r>
              <a:rPr sz="3200" spc="-5" dirty="0">
                <a:solidFill>
                  <a:srgbClr val="FFFFFF"/>
                </a:solidFill>
                <a:latin typeface="Carlito"/>
                <a:cs typeface="Carlito"/>
              </a:rPr>
              <a:t>pada </a:t>
            </a:r>
            <a:r>
              <a:rPr sz="3200" spc="-25" dirty="0">
                <a:solidFill>
                  <a:srgbClr val="FFFFFF"/>
                </a:solidFill>
                <a:latin typeface="Carlito"/>
                <a:cs typeface="Carlito"/>
              </a:rPr>
              <a:t>layar</a:t>
            </a:r>
            <a:r>
              <a:rPr sz="3200" spc="5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3200" spc="-50" dirty="0">
                <a:solidFill>
                  <a:srgbClr val="FFFFFF"/>
                </a:solidFill>
                <a:latin typeface="Carlito"/>
                <a:cs typeface="Carlito"/>
              </a:rPr>
              <a:t>monitor.</a:t>
            </a:r>
            <a:endParaRPr sz="3200">
              <a:latin typeface="Carlito"/>
              <a:cs typeface="Carlito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228600" y="0"/>
            <a:ext cx="8935720" cy="6861809"/>
            <a:chOff x="228600" y="0"/>
            <a:chExt cx="8935720" cy="6861809"/>
          </a:xfrm>
        </p:grpSpPr>
        <p:sp>
          <p:nvSpPr>
            <p:cNvPr id="10" name="object 10"/>
            <p:cNvSpPr/>
            <p:nvPr/>
          </p:nvSpPr>
          <p:spPr>
            <a:xfrm>
              <a:off x="228600" y="0"/>
              <a:ext cx="1524000" cy="143408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8353806" y="6858"/>
              <a:ext cx="791210" cy="685800"/>
            </a:xfrm>
            <a:custGeom>
              <a:avLst/>
              <a:gdLst/>
              <a:ahLst/>
              <a:cxnLst/>
              <a:rect l="l" t="t" r="r" b="b"/>
              <a:pathLst>
                <a:path w="791209" h="685800">
                  <a:moveTo>
                    <a:pt x="790955" y="0"/>
                  </a:moveTo>
                  <a:lnTo>
                    <a:pt x="0" y="0"/>
                  </a:lnTo>
                  <a:lnTo>
                    <a:pt x="0" y="685800"/>
                  </a:lnTo>
                  <a:lnTo>
                    <a:pt x="790955" y="685800"/>
                  </a:lnTo>
                  <a:lnTo>
                    <a:pt x="790955" y="600075"/>
                  </a:lnTo>
                  <a:lnTo>
                    <a:pt x="202565" y="600075"/>
                  </a:lnTo>
                  <a:lnTo>
                    <a:pt x="202565" y="342900"/>
                  </a:lnTo>
                  <a:lnTo>
                    <a:pt x="138302" y="342900"/>
                  </a:lnTo>
                  <a:lnTo>
                    <a:pt x="395477" y="85725"/>
                  </a:lnTo>
                  <a:lnTo>
                    <a:pt x="790955" y="85725"/>
                  </a:lnTo>
                  <a:lnTo>
                    <a:pt x="790955" y="0"/>
                  </a:lnTo>
                  <a:close/>
                </a:path>
                <a:path w="791209" h="685800">
                  <a:moveTo>
                    <a:pt x="790955" y="117856"/>
                  </a:moveTo>
                  <a:lnTo>
                    <a:pt x="556260" y="117856"/>
                  </a:lnTo>
                  <a:lnTo>
                    <a:pt x="556260" y="246507"/>
                  </a:lnTo>
                  <a:lnTo>
                    <a:pt x="652652" y="342900"/>
                  </a:lnTo>
                  <a:lnTo>
                    <a:pt x="588391" y="342900"/>
                  </a:lnTo>
                  <a:lnTo>
                    <a:pt x="588391" y="600075"/>
                  </a:lnTo>
                  <a:lnTo>
                    <a:pt x="790955" y="600075"/>
                  </a:lnTo>
                  <a:lnTo>
                    <a:pt x="790955" y="117856"/>
                  </a:lnTo>
                  <a:close/>
                </a:path>
                <a:path w="791209" h="685800">
                  <a:moveTo>
                    <a:pt x="790955" y="85725"/>
                  </a:moveTo>
                  <a:lnTo>
                    <a:pt x="395477" y="85725"/>
                  </a:lnTo>
                  <a:lnTo>
                    <a:pt x="491871" y="182118"/>
                  </a:lnTo>
                  <a:lnTo>
                    <a:pt x="491871" y="117856"/>
                  </a:lnTo>
                  <a:lnTo>
                    <a:pt x="790955" y="117856"/>
                  </a:lnTo>
                  <a:lnTo>
                    <a:pt x="790955" y="85725"/>
                  </a:lnTo>
                  <a:close/>
                </a:path>
              </a:pathLst>
            </a:custGeom>
            <a:solidFill>
              <a:srgbClr val="0E6E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556370" y="124713"/>
              <a:ext cx="386080" cy="482600"/>
            </a:xfrm>
            <a:custGeom>
              <a:avLst/>
              <a:gdLst/>
              <a:ahLst/>
              <a:cxnLst/>
              <a:rect l="l" t="t" r="r" b="b"/>
              <a:pathLst>
                <a:path w="386079" h="482600">
                  <a:moveTo>
                    <a:pt x="353695" y="0"/>
                  </a:moveTo>
                  <a:lnTo>
                    <a:pt x="289305" y="0"/>
                  </a:lnTo>
                  <a:lnTo>
                    <a:pt x="289305" y="64261"/>
                  </a:lnTo>
                  <a:lnTo>
                    <a:pt x="353695" y="128650"/>
                  </a:lnTo>
                  <a:lnTo>
                    <a:pt x="353695" y="0"/>
                  </a:lnTo>
                  <a:close/>
                </a:path>
                <a:path w="386079" h="482600">
                  <a:moveTo>
                    <a:pt x="385825" y="225043"/>
                  </a:moveTo>
                  <a:lnTo>
                    <a:pt x="0" y="225043"/>
                  </a:lnTo>
                  <a:lnTo>
                    <a:pt x="0" y="482218"/>
                  </a:lnTo>
                  <a:lnTo>
                    <a:pt x="160781" y="482218"/>
                  </a:lnTo>
                  <a:lnTo>
                    <a:pt x="160781" y="353694"/>
                  </a:lnTo>
                  <a:lnTo>
                    <a:pt x="385825" y="353694"/>
                  </a:lnTo>
                  <a:lnTo>
                    <a:pt x="385825" y="225043"/>
                  </a:lnTo>
                  <a:close/>
                </a:path>
                <a:path w="386079" h="482600">
                  <a:moveTo>
                    <a:pt x="385825" y="353694"/>
                  </a:moveTo>
                  <a:lnTo>
                    <a:pt x="225044" y="353694"/>
                  </a:lnTo>
                  <a:lnTo>
                    <a:pt x="225044" y="482218"/>
                  </a:lnTo>
                  <a:lnTo>
                    <a:pt x="385825" y="482218"/>
                  </a:lnTo>
                  <a:lnTo>
                    <a:pt x="385825" y="353694"/>
                  </a:lnTo>
                  <a:close/>
                </a:path>
              </a:pathLst>
            </a:custGeom>
            <a:solidFill>
              <a:srgbClr val="0C58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8492108" y="92583"/>
              <a:ext cx="514350" cy="514350"/>
            </a:xfrm>
            <a:custGeom>
              <a:avLst/>
              <a:gdLst/>
              <a:ahLst/>
              <a:cxnLst/>
              <a:rect l="l" t="t" r="r" b="b"/>
              <a:pathLst>
                <a:path w="514350" h="514350">
                  <a:moveTo>
                    <a:pt x="257175" y="0"/>
                  </a:moveTo>
                  <a:lnTo>
                    <a:pt x="0" y="257175"/>
                  </a:lnTo>
                  <a:lnTo>
                    <a:pt x="514350" y="257175"/>
                  </a:lnTo>
                  <a:lnTo>
                    <a:pt x="257175" y="0"/>
                  </a:lnTo>
                  <a:close/>
                </a:path>
                <a:path w="514350" h="514350">
                  <a:moveTo>
                    <a:pt x="289306" y="385826"/>
                  </a:moveTo>
                  <a:lnTo>
                    <a:pt x="225044" y="385826"/>
                  </a:lnTo>
                  <a:lnTo>
                    <a:pt x="225044" y="514350"/>
                  </a:lnTo>
                  <a:lnTo>
                    <a:pt x="289306" y="514350"/>
                  </a:lnTo>
                  <a:lnTo>
                    <a:pt x="289306" y="385826"/>
                  </a:lnTo>
                  <a:close/>
                </a:path>
              </a:pathLst>
            </a:custGeom>
            <a:solidFill>
              <a:srgbClr val="09437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8492108" y="92583"/>
              <a:ext cx="514350" cy="514350"/>
            </a:xfrm>
            <a:custGeom>
              <a:avLst/>
              <a:gdLst/>
              <a:ahLst/>
              <a:cxnLst/>
              <a:rect l="l" t="t" r="r" b="b"/>
              <a:pathLst>
                <a:path w="514350" h="514350">
                  <a:moveTo>
                    <a:pt x="257175" y="0"/>
                  </a:moveTo>
                  <a:lnTo>
                    <a:pt x="353568" y="96393"/>
                  </a:lnTo>
                  <a:lnTo>
                    <a:pt x="353568" y="32131"/>
                  </a:lnTo>
                  <a:lnTo>
                    <a:pt x="417957" y="32131"/>
                  </a:lnTo>
                  <a:lnTo>
                    <a:pt x="417957" y="160782"/>
                  </a:lnTo>
                  <a:lnTo>
                    <a:pt x="514350" y="257175"/>
                  </a:lnTo>
                  <a:lnTo>
                    <a:pt x="450088" y="257175"/>
                  </a:lnTo>
                  <a:lnTo>
                    <a:pt x="450088" y="514350"/>
                  </a:lnTo>
                  <a:lnTo>
                    <a:pt x="64262" y="514350"/>
                  </a:lnTo>
                  <a:lnTo>
                    <a:pt x="64262" y="257175"/>
                  </a:lnTo>
                  <a:lnTo>
                    <a:pt x="0" y="257175"/>
                  </a:lnTo>
                  <a:lnTo>
                    <a:pt x="257175" y="0"/>
                  </a:lnTo>
                  <a:close/>
                </a:path>
                <a:path w="514350" h="514350">
                  <a:moveTo>
                    <a:pt x="353568" y="96393"/>
                  </a:moveTo>
                  <a:lnTo>
                    <a:pt x="417957" y="160782"/>
                  </a:lnTo>
                </a:path>
                <a:path w="514350" h="514350">
                  <a:moveTo>
                    <a:pt x="450088" y="257175"/>
                  </a:moveTo>
                  <a:lnTo>
                    <a:pt x="64262" y="257175"/>
                  </a:lnTo>
                </a:path>
                <a:path w="514350" h="514350">
                  <a:moveTo>
                    <a:pt x="225044" y="514350"/>
                  </a:moveTo>
                  <a:lnTo>
                    <a:pt x="225044" y="385826"/>
                  </a:lnTo>
                  <a:lnTo>
                    <a:pt x="289306" y="385826"/>
                  </a:lnTo>
                  <a:lnTo>
                    <a:pt x="289306" y="514350"/>
                  </a:lnTo>
                </a:path>
              </a:pathLst>
            </a:custGeom>
            <a:ln w="38100">
              <a:solidFill>
                <a:srgbClr val="08509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8353806" y="6858"/>
              <a:ext cx="791210" cy="685800"/>
            </a:xfrm>
            <a:custGeom>
              <a:avLst/>
              <a:gdLst/>
              <a:ahLst/>
              <a:cxnLst/>
              <a:rect l="l" t="t" r="r" b="b"/>
              <a:pathLst>
                <a:path w="791209" h="685800">
                  <a:moveTo>
                    <a:pt x="0" y="685800"/>
                  </a:moveTo>
                  <a:lnTo>
                    <a:pt x="790955" y="685800"/>
                  </a:lnTo>
                  <a:lnTo>
                    <a:pt x="790955" y="0"/>
                  </a:lnTo>
                  <a:lnTo>
                    <a:pt x="0" y="0"/>
                  </a:lnTo>
                  <a:lnTo>
                    <a:pt x="0" y="685800"/>
                  </a:lnTo>
                  <a:close/>
                </a:path>
              </a:pathLst>
            </a:custGeom>
            <a:ln w="38100">
              <a:solidFill>
                <a:srgbClr val="08509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7791831" y="6639687"/>
              <a:ext cx="209550" cy="209548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8658986" y="6639687"/>
              <a:ext cx="209550" cy="209548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8" name="object 18"/>
          <p:cNvGrpSpPr/>
          <p:nvPr/>
        </p:nvGrpSpPr>
        <p:grpSpPr>
          <a:xfrm>
            <a:off x="4496435" y="2438984"/>
            <a:ext cx="4667885" cy="4439285"/>
            <a:chOff x="4496435" y="2438984"/>
            <a:chExt cx="4667885" cy="4439285"/>
          </a:xfrm>
        </p:grpSpPr>
        <p:sp>
          <p:nvSpPr>
            <p:cNvPr id="19" name="object 19"/>
            <p:cNvSpPr/>
            <p:nvPr/>
          </p:nvSpPr>
          <p:spPr>
            <a:xfrm>
              <a:off x="4496435" y="2438984"/>
              <a:ext cx="4647564" cy="4419013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7515606" y="6630161"/>
              <a:ext cx="762000" cy="228600"/>
            </a:xfrm>
            <a:custGeom>
              <a:avLst/>
              <a:gdLst/>
              <a:ahLst/>
              <a:cxnLst/>
              <a:rect l="l" t="t" r="r" b="b"/>
              <a:pathLst>
                <a:path w="762000" h="228600">
                  <a:moveTo>
                    <a:pt x="762000" y="0"/>
                  </a:moveTo>
                  <a:lnTo>
                    <a:pt x="0" y="0"/>
                  </a:lnTo>
                  <a:lnTo>
                    <a:pt x="0" y="228599"/>
                  </a:lnTo>
                  <a:lnTo>
                    <a:pt x="762000" y="228599"/>
                  </a:lnTo>
                  <a:lnTo>
                    <a:pt x="762000" y="200023"/>
                  </a:lnTo>
                  <a:lnTo>
                    <a:pt x="466725" y="200023"/>
                  </a:lnTo>
                  <a:lnTo>
                    <a:pt x="295275" y="114298"/>
                  </a:lnTo>
                  <a:lnTo>
                    <a:pt x="466725" y="28575"/>
                  </a:lnTo>
                  <a:lnTo>
                    <a:pt x="762000" y="28575"/>
                  </a:lnTo>
                  <a:lnTo>
                    <a:pt x="762000" y="0"/>
                  </a:lnTo>
                  <a:close/>
                </a:path>
                <a:path w="762000" h="228600">
                  <a:moveTo>
                    <a:pt x="762000" y="28575"/>
                  </a:moveTo>
                  <a:lnTo>
                    <a:pt x="466725" y="28575"/>
                  </a:lnTo>
                  <a:lnTo>
                    <a:pt x="466725" y="200023"/>
                  </a:lnTo>
                  <a:lnTo>
                    <a:pt x="762000" y="200023"/>
                  </a:lnTo>
                  <a:lnTo>
                    <a:pt x="762000" y="28575"/>
                  </a:lnTo>
                  <a:close/>
                </a:path>
              </a:pathLst>
            </a:custGeom>
            <a:solidFill>
              <a:srgbClr val="0E6E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7515606" y="6630161"/>
              <a:ext cx="762000" cy="228600"/>
            </a:xfrm>
            <a:custGeom>
              <a:avLst/>
              <a:gdLst/>
              <a:ahLst/>
              <a:cxnLst/>
              <a:rect l="l" t="t" r="r" b="b"/>
              <a:pathLst>
                <a:path w="762000" h="228600">
                  <a:moveTo>
                    <a:pt x="0" y="228600"/>
                  </a:moveTo>
                  <a:lnTo>
                    <a:pt x="762000" y="228600"/>
                  </a:lnTo>
                  <a:lnTo>
                    <a:pt x="762000" y="0"/>
                  </a:lnTo>
                  <a:lnTo>
                    <a:pt x="0" y="0"/>
                  </a:lnTo>
                  <a:lnTo>
                    <a:pt x="0" y="228600"/>
                  </a:lnTo>
                  <a:close/>
                </a:path>
              </a:pathLst>
            </a:custGeom>
            <a:ln w="38100">
              <a:solidFill>
                <a:srgbClr val="08509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8382762" y="6630161"/>
              <a:ext cx="762000" cy="228600"/>
            </a:xfrm>
            <a:custGeom>
              <a:avLst/>
              <a:gdLst/>
              <a:ahLst/>
              <a:cxnLst/>
              <a:rect l="l" t="t" r="r" b="b"/>
              <a:pathLst>
                <a:path w="762000" h="228600">
                  <a:moveTo>
                    <a:pt x="762000" y="0"/>
                  </a:moveTo>
                  <a:lnTo>
                    <a:pt x="0" y="0"/>
                  </a:lnTo>
                  <a:lnTo>
                    <a:pt x="0" y="228599"/>
                  </a:lnTo>
                  <a:lnTo>
                    <a:pt x="762000" y="228599"/>
                  </a:lnTo>
                  <a:lnTo>
                    <a:pt x="762000" y="200023"/>
                  </a:lnTo>
                  <a:lnTo>
                    <a:pt x="295275" y="200023"/>
                  </a:lnTo>
                  <a:lnTo>
                    <a:pt x="295275" y="28575"/>
                  </a:lnTo>
                  <a:lnTo>
                    <a:pt x="762000" y="28575"/>
                  </a:lnTo>
                  <a:lnTo>
                    <a:pt x="762000" y="0"/>
                  </a:lnTo>
                  <a:close/>
                </a:path>
                <a:path w="762000" h="228600">
                  <a:moveTo>
                    <a:pt x="762000" y="28575"/>
                  </a:moveTo>
                  <a:lnTo>
                    <a:pt x="295275" y="28575"/>
                  </a:lnTo>
                  <a:lnTo>
                    <a:pt x="466725" y="114298"/>
                  </a:lnTo>
                  <a:lnTo>
                    <a:pt x="295275" y="200023"/>
                  </a:lnTo>
                  <a:lnTo>
                    <a:pt x="762000" y="200023"/>
                  </a:lnTo>
                  <a:lnTo>
                    <a:pt x="762000" y="28575"/>
                  </a:lnTo>
                  <a:close/>
                </a:path>
              </a:pathLst>
            </a:custGeom>
            <a:solidFill>
              <a:srgbClr val="0E6E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8382762" y="6630161"/>
              <a:ext cx="762000" cy="228600"/>
            </a:xfrm>
            <a:custGeom>
              <a:avLst/>
              <a:gdLst/>
              <a:ahLst/>
              <a:cxnLst/>
              <a:rect l="l" t="t" r="r" b="b"/>
              <a:pathLst>
                <a:path w="762000" h="228600">
                  <a:moveTo>
                    <a:pt x="0" y="228600"/>
                  </a:moveTo>
                  <a:lnTo>
                    <a:pt x="762000" y="228600"/>
                  </a:lnTo>
                  <a:lnTo>
                    <a:pt x="762000" y="0"/>
                  </a:lnTo>
                  <a:lnTo>
                    <a:pt x="0" y="0"/>
                  </a:lnTo>
                  <a:lnTo>
                    <a:pt x="0" y="228600"/>
                  </a:lnTo>
                  <a:close/>
                </a:path>
              </a:pathLst>
            </a:custGeom>
            <a:ln w="38100">
              <a:solidFill>
                <a:srgbClr val="08509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59956" y="143192"/>
            <a:ext cx="8821420" cy="6576695"/>
            <a:chOff x="159956" y="143192"/>
            <a:chExt cx="8821420" cy="6576695"/>
          </a:xfrm>
        </p:grpSpPr>
        <p:sp>
          <p:nvSpPr>
            <p:cNvPr id="3" name="object 3"/>
            <p:cNvSpPr/>
            <p:nvPr/>
          </p:nvSpPr>
          <p:spPr>
            <a:xfrm>
              <a:off x="164592" y="147827"/>
              <a:ext cx="8811768" cy="656691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65354" y="148589"/>
              <a:ext cx="8810625" cy="6565900"/>
            </a:xfrm>
            <a:custGeom>
              <a:avLst/>
              <a:gdLst/>
              <a:ahLst/>
              <a:cxnLst/>
              <a:rect l="l" t="t" r="r" b="b"/>
              <a:pathLst>
                <a:path w="8810625" h="6565900">
                  <a:moveTo>
                    <a:pt x="775169" y="0"/>
                  </a:moveTo>
                  <a:lnTo>
                    <a:pt x="8810244" y="0"/>
                  </a:lnTo>
                  <a:lnTo>
                    <a:pt x="8810244" y="5790222"/>
                  </a:lnTo>
                  <a:lnTo>
                    <a:pt x="8808829" y="5837443"/>
                  </a:lnTo>
                  <a:lnTo>
                    <a:pt x="8804638" y="5883916"/>
                  </a:lnTo>
                  <a:lnTo>
                    <a:pt x="8797753" y="5929560"/>
                  </a:lnTo>
                  <a:lnTo>
                    <a:pt x="8788255" y="5974293"/>
                  </a:lnTo>
                  <a:lnTo>
                    <a:pt x="8776224" y="6018035"/>
                  </a:lnTo>
                  <a:lnTo>
                    <a:pt x="8761742" y="6060704"/>
                  </a:lnTo>
                  <a:lnTo>
                    <a:pt x="8744890" y="6102220"/>
                  </a:lnTo>
                  <a:lnTo>
                    <a:pt x="8725750" y="6142501"/>
                  </a:lnTo>
                  <a:lnTo>
                    <a:pt x="8704401" y="6181466"/>
                  </a:lnTo>
                  <a:lnTo>
                    <a:pt x="8680925" y="6219034"/>
                  </a:lnTo>
                  <a:lnTo>
                    <a:pt x="8655404" y="6255124"/>
                  </a:lnTo>
                  <a:lnTo>
                    <a:pt x="8627918" y="6289655"/>
                  </a:lnTo>
                  <a:lnTo>
                    <a:pt x="8598549" y="6322545"/>
                  </a:lnTo>
                  <a:lnTo>
                    <a:pt x="8567377" y="6353715"/>
                  </a:lnTo>
                  <a:lnTo>
                    <a:pt x="8534485" y="6383082"/>
                  </a:lnTo>
                  <a:lnTo>
                    <a:pt x="8499952" y="6410566"/>
                  </a:lnTo>
                  <a:lnTo>
                    <a:pt x="8463860" y="6436085"/>
                  </a:lnTo>
                  <a:lnTo>
                    <a:pt x="8426290" y="6459559"/>
                  </a:lnTo>
                  <a:lnTo>
                    <a:pt x="8387323" y="6480906"/>
                  </a:lnTo>
                  <a:lnTo>
                    <a:pt x="8347040" y="6500045"/>
                  </a:lnTo>
                  <a:lnTo>
                    <a:pt x="8305523" y="6516895"/>
                  </a:lnTo>
                  <a:lnTo>
                    <a:pt x="8262853" y="6531376"/>
                  </a:lnTo>
                  <a:lnTo>
                    <a:pt x="8219110" y="6543405"/>
                  </a:lnTo>
                  <a:lnTo>
                    <a:pt x="8174375" y="6552903"/>
                  </a:lnTo>
                  <a:lnTo>
                    <a:pt x="8128731" y="6559787"/>
                  </a:lnTo>
                  <a:lnTo>
                    <a:pt x="8082257" y="6563977"/>
                  </a:lnTo>
                  <a:lnTo>
                    <a:pt x="8035036" y="6565391"/>
                  </a:lnTo>
                  <a:lnTo>
                    <a:pt x="0" y="6565391"/>
                  </a:lnTo>
                  <a:lnTo>
                    <a:pt x="0" y="775207"/>
                  </a:lnTo>
                  <a:lnTo>
                    <a:pt x="1414" y="727986"/>
                  </a:lnTo>
                  <a:lnTo>
                    <a:pt x="5604" y="681512"/>
                  </a:lnTo>
                  <a:lnTo>
                    <a:pt x="12488" y="635868"/>
                  </a:lnTo>
                  <a:lnTo>
                    <a:pt x="21986" y="591133"/>
                  </a:lnTo>
                  <a:lnTo>
                    <a:pt x="34015" y="547390"/>
                  </a:lnTo>
                  <a:lnTo>
                    <a:pt x="48496" y="504720"/>
                  </a:lnTo>
                  <a:lnTo>
                    <a:pt x="65346" y="463203"/>
                  </a:lnTo>
                  <a:lnTo>
                    <a:pt x="84485" y="422920"/>
                  </a:lnTo>
                  <a:lnTo>
                    <a:pt x="105832" y="383953"/>
                  </a:lnTo>
                  <a:lnTo>
                    <a:pt x="129306" y="346383"/>
                  </a:lnTo>
                  <a:lnTo>
                    <a:pt x="154825" y="310291"/>
                  </a:lnTo>
                  <a:lnTo>
                    <a:pt x="182309" y="275758"/>
                  </a:lnTo>
                  <a:lnTo>
                    <a:pt x="211676" y="242866"/>
                  </a:lnTo>
                  <a:lnTo>
                    <a:pt x="242846" y="211694"/>
                  </a:lnTo>
                  <a:lnTo>
                    <a:pt x="275736" y="182325"/>
                  </a:lnTo>
                  <a:lnTo>
                    <a:pt x="310267" y="154839"/>
                  </a:lnTo>
                  <a:lnTo>
                    <a:pt x="346357" y="129318"/>
                  </a:lnTo>
                  <a:lnTo>
                    <a:pt x="383925" y="105842"/>
                  </a:lnTo>
                  <a:lnTo>
                    <a:pt x="422890" y="84493"/>
                  </a:lnTo>
                  <a:lnTo>
                    <a:pt x="463171" y="65353"/>
                  </a:lnTo>
                  <a:lnTo>
                    <a:pt x="504687" y="48501"/>
                  </a:lnTo>
                  <a:lnTo>
                    <a:pt x="547356" y="34019"/>
                  </a:lnTo>
                  <a:lnTo>
                    <a:pt x="591098" y="21988"/>
                  </a:lnTo>
                  <a:lnTo>
                    <a:pt x="635831" y="12490"/>
                  </a:lnTo>
                  <a:lnTo>
                    <a:pt x="681475" y="5605"/>
                  </a:lnTo>
                  <a:lnTo>
                    <a:pt x="727948" y="1414"/>
                  </a:lnTo>
                  <a:lnTo>
                    <a:pt x="775169" y="0"/>
                  </a:lnTo>
                  <a:close/>
                </a:path>
              </a:pathLst>
            </a:custGeom>
            <a:ln w="10668">
              <a:solidFill>
                <a:srgbClr val="739CB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242417" y="1514983"/>
            <a:ext cx="5013960" cy="4064635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304800" marR="5080" indent="-292735">
              <a:lnSpc>
                <a:spcPts val="2400"/>
              </a:lnSpc>
              <a:spcBef>
                <a:spcPts val="675"/>
              </a:spcBef>
              <a:buClr>
                <a:srgbClr val="0E6EC5"/>
              </a:buClr>
              <a:buSzPct val="70000"/>
              <a:buFont typeface="Wingdings"/>
              <a:buChar char=""/>
              <a:tabLst>
                <a:tab pos="305435" algn="l"/>
              </a:tabLst>
            </a:pPr>
            <a:r>
              <a:rPr sz="2500" spc="-5" dirty="0">
                <a:solidFill>
                  <a:srgbClr val="FFFFFF"/>
                </a:solidFill>
                <a:latin typeface="Carlito"/>
                <a:cs typeface="Carlito"/>
              </a:rPr>
              <a:t>Mouse </a:t>
            </a:r>
            <a:r>
              <a:rPr sz="2500" spc="-10" dirty="0">
                <a:solidFill>
                  <a:srgbClr val="FFFFFF"/>
                </a:solidFill>
                <a:latin typeface="Carlito"/>
                <a:cs typeface="Carlito"/>
              </a:rPr>
              <a:t>Mekanis, </a:t>
            </a:r>
            <a:r>
              <a:rPr sz="2500" spc="-5" dirty="0">
                <a:solidFill>
                  <a:srgbClr val="FFFFFF"/>
                </a:solidFill>
                <a:latin typeface="Carlito"/>
                <a:cs typeface="Carlito"/>
              </a:rPr>
              <a:t>di </a:t>
            </a:r>
            <a:r>
              <a:rPr sz="2500" spc="-15" dirty="0">
                <a:solidFill>
                  <a:srgbClr val="FFFFFF"/>
                </a:solidFill>
                <a:latin typeface="Carlito"/>
                <a:cs typeface="Carlito"/>
              </a:rPr>
              <a:t>gerakkan dengan  </a:t>
            </a:r>
            <a:r>
              <a:rPr sz="2500" spc="-5" dirty="0">
                <a:solidFill>
                  <a:srgbClr val="FFFFFF"/>
                </a:solidFill>
                <a:latin typeface="Carlito"/>
                <a:cs typeface="Carlito"/>
              </a:rPr>
              <a:t>bola </a:t>
            </a:r>
            <a:r>
              <a:rPr sz="2500" spc="-10" dirty="0">
                <a:solidFill>
                  <a:srgbClr val="FFFFFF"/>
                </a:solidFill>
                <a:latin typeface="Carlito"/>
                <a:cs typeface="Carlito"/>
              </a:rPr>
              <a:t>yang </a:t>
            </a:r>
            <a:r>
              <a:rPr sz="2500" spc="-5" dirty="0">
                <a:solidFill>
                  <a:srgbClr val="FFFFFF"/>
                </a:solidFill>
                <a:latin typeface="Carlito"/>
                <a:cs typeface="Carlito"/>
              </a:rPr>
              <a:t>ada di dasar</a:t>
            </a:r>
            <a:r>
              <a:rPr sz="2500" spc="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500" spc="-5" dirty="0">
                <a:solidFill>
                  <a:srgbClr val="FFFFFF"/>
                </a:solidFill>
                <a:latin typeface="Carlito"/>
                <a:cs typeface="Carlito"/>
              </a:rPr>
              <a:t>mouse</a:t>
            </a:r>
            <a:endParaRPr sz="2500">
              <a:latin typeface="Carlito"/>
              <a:cs typeface="Carlito"/>
            </a:endParaRPr>
          </a:p>
          <a:p>
            <a:pPr>
              <a:lnSpc>
                <a:spcPct val="100000"/>
              </a:lnSpc>
              <a:buClr>
                <a:srgbClr val="0E6EC5"/>
              </a:buClr>
              <a:buFont typeface="Wingdings"/>
              <a:buChar char=""/>
            </a:pPr>
            <a:endParaRPr sz="2500">
              <a:latin typeface="Carlito"/>
              <a:cs typeface="Carlito"/>
            </a:endParaRPr>
          </a:p>
          <a:p>
            <a:pPr marL="304800" marR="279400" indent="-292735">
              <a:lnSpc>
                <a:spcPts val="2400"/>
              </a:lnSpc>
              <a:spcBef>
                <a:spcPts val="1750"/>
              </a:spcBef>
              <a:buClr>
                <a:srgbClr val="0E6EC5"/>
              </a:buClr>
              <a:buSzPct val="70000"/>
              <a:buFont typeface="Wingdings"/>
              <a:buChar char=""/>
              <a:tabLst>
                <a:tab pos="305435" algn="l"/>
              </a:tabLst>
            </a:pPr>
            <a:r>
              <a:rPr sz="2500" spc="-5" dirty="0">
                <a:solidFill>
                  <a:srgbClr val="FFFFFF"/>
                </a:solidFill>
                <a:latin typeface="Carlito"/>
                <a:cs typeface="Carlito"/>
              </a:rPr>
              <a:t>Mouse Optik, menggunakan </a:t>
            </a:r>
            <a:r>
              <a:rPr sz="2500" spc="-10" dirty="0">
                <a:solidFill>
                  <a:srgbClr val="FFFFFF"/>
                </a:solidFill>
                <a:latin typeface="Carlito"/>
                <a:cs typeface="Carlito"/>
              </a:rPr>
              <a:t>sinar  </a:t>
            </a:r>
            <a:r>
              <a:rPr sz="2500" spc="-15" dirty="0">
                <a:solidFill>
                  <a:srgbClr val="FFFFFF"/>
                </a:solidFill>
                <a:latin typeface="Carlito"/>
                <a:cs typeface="Carlito"/>
              </a:rPr>
              <a:t>infra-red </a:t>
            </a:r>
            <a:r>
              <a:rPr sz="2500" spc="-10" dirty="0">
                <a:solidFill>
                  <a:srgbClr val="FFFFFF"/>
                </a:solidFill>
                <a:latin typeface="Carlito"/>
                <a:cs typeface="Carlito"/>
              </a:rPr>
              <a:t>dan </a:t>
            </a:r>
            <a:r>
              <a:rPr sz="2500" spc="-15" dirty="0">
                <a:solidFill>
                  <a:srgbClr val="FFFFFF"/>
                </a:solidFill>
                <a:latin typeface="Carlito"/>
                <a:cs typeface="Carlito"/>
              </a:rPr>
              <a:t>memantulkannya  kebidang yang </a:t>
            </a:r>
            <a:r>
              <a:rPr sz="2500" spc="-5" dirty="0">
                <a:solidFill>
                  <a:srgbClr val="FFFFFF"/>
                </a:solidFill>
                <a:latin typeface="Carlito"/>
                <a:cs typeface="Carlito"/>
              </a:rPr>
              <a:t>ada di dasar</a:t>
            </a:r>
            <a:r>
              <a:rPr sz="2500" spc="4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500" spc="-5" dirty="0">
                <a:solidFill>
                  <a:srgbClr val="FFFFFF"/>
                </a:solidFill>
                <a:latin typeface="Carlito"/>
                <a:cs typeface="Carlito"/>
              </a:rPr>
              <a:t>mouse</a:t>
            </a:r>
            <a:endParaRPr sz="2500">
              <a:latin typeface="Carlito"/>
              <a:cs typeface="Carlito"/>
            </a:endParaRPr>
          </a:p>
          <a:p>
            <a:pPr>
              <a:lnSpc>
                <a:spcPct val="100000"/>
              </a:lnSpc>
              <a:buClr>
                <a:srgbClr val="0E6EC5"/>
              </a:buClr>
              <a:buFont typeface="Wingdings"/>
              <a:buChar char=""/>
            </a:pPr>
            <a:endParaRPr sz="2500">
              <a:latin typeface="Carlito"/>
              <a:cs typeface="Carlito"/>
            </a:endParaRPr>
          </a:p>
          <a:p>
            <a:pPr marL="304800" marR="408940" indent="-292735">
              <a:lnSpc>
                <a:spcPct val="80000"/>
              </a:lnSpc>
              <a:spcBef>
                <a:spcPts val="1770"/>
              </a:spcBef>
              <a:buClr>
                <a:srgbClr val="0E6EC5"/>
              </a:buClr>
              <a:buSzPct val="70000"/>
              <a:buFont typeface="Wingdings"/>
              <a:buChar char=""/>
              <a:tabLst>
                <a:tab pos="305435" algn="l"/>
              </a:tabLst>
            </a:pPr>
            <a:r>
              <a:rPr sz="2500" spc="-5" dirty="0">
                <a:solidFill>
                  <a:srgbClr val="FFFFFF"/>
                </a:solidFill>
                <a:latin typeface="Carlito"/>
                <a:cs typeface="Carlito"/>
              </a:rPr>
              <a:t>Mouse Wireless, </a:t>
            </a:r>
            <a:r>
              <a:rPr sz="2500" spc="-10" dirty="0">
                <a:solidFill>
                  <a:srgbClr val="FFFFFF"/>
                </a:solidFill>
                <a:latin typeface="Carlito"/>
                <a:cs typeface="Carlito"/>
              </a:rPr>
              <a:t>sensor </a:t>
            </a:r>
            <a:r>
              <a:rPr sz="2500" spc="-25" dirty="0">
                <a:solidFill>
                  <a:srgbClr val="FFFFFF"/>
                </a:solidFill>
                <a:latin typeface="Carlito"/>
                <a:cs typeface="Carlito"/>
              </a:rPr>
              <a:t>geraknya  </a:t>
            </a:r>
            <a:r>
              <a:rPr sz="2500" spc="-10" dirty="0">
                <a:solidFill>
                  <a:srgbClr val="FFFFFF"/>
                </a:solidFill>
                <a:latin typeface="Carlito"/>
                <a:cs typeface="Carlito"/>
              </a:rPr>
              <a:t>sama </a:t>
            </a:r>
            <a:r>
              <a:rPr sz="2500" spc="-15" dirty="0">
                <a:solidFill>
                  <a:srgbClr val="FFFFFF"/>
                </a:solidFill>
                <a:latin typeface="Carlito"/>
                <a:cs typeface="Carlito"/>
              </a:rPr>
              <a:t>dengan </a:t>
            </a:r>
            <a:r>
              <a:rPr sz="2500" spc="-5" dirty="0">
                <a:solidFill>
                  <a:srgbClr val="FFFFFF"/>
                </a:solidFill>
                <a:latin typeface="Carlito"/>
                <a:cs typeface="Carlito"/>
              </a:rPr>
              <a:t>mouse optik, </a:t>
            </a:r>
            <a:r>
              <a:rPr sz="2500" spc="-15" dirty="0">
                <a:solidFill>
                  <a:srgbClr val="FFFFFF"/>
                </a:solidFill>
                <a:latin typeface="Carlito"/>
                <a:cs typeface="Carlito"/>
              </a:rPr>
              <a:t>tetapi  </a:t>
            </a:r>
            <a:r>
              <a:rPr sz="2500" spc="-10" dirty="0">
                <a:solidFill>
                  <a:srgbClr val="FFFFFF"/>
                </a:solidFill>
                <a:latin typeface="Carlito"/>
                <a:cs typeface="Carlito"/>
              </a:rPr>
              <a:t>tanpa kabel </a:t>
            </a:r>
            <a:r>
              <a:rPr sz="2500" spc="-5" dirty="0">
                <a:solidFill>
                  <a:srgbClr val="FFFFFF"/>
                </a:solidFill>
                <a:latin typeface="Carlito"/>
                <a:cs typeface="Carlito"/>
              </a:rPr>
              <a:t>(menggunakan  </a:t>
            </a:r>
            <a:r>
              <a:rPr sz="2500" spc="-10" dirty="0">
                <a:solidFill>
                  <a:srgbClr val="FFFFFF"/>
                </a:solidFill>
                <a:latin typeface="Carlito"/>
                <a:cs typeface="Carlito"/>
              </a:rPr>
              <a:t>pemancar dan </a:t>
            </a:r>
            <a:r>
              <a:rPr sz="2500" spc="-5" dirty="0">
                <a:solidFill>
                  <a:srgbClr val="FFFFFF"/>
                </a:solidFill>
                <a:latin typeface="Carlito"/>
                <a:cs typeface="Carlito"/>
              </a:rPr>
              <a:t>penerima</a:t>
            </a:r>
            <a:r>
              <a:rPr sz="2500" spc="7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500" spc="-20" dirty="0">
                <a:solidFill>
                  <a:srgbClr val="FFFFFF"/>
                </a:solidFill>
                <a:latin typeface="Carlito"/>
                <a:cs typeface="Carlito"/>
              </a:rPr>
              <a:t>sinyal)</a:t>
            </a:r>
            <a:endParaRPr sz="2500">
              <a:latin typeface="Carlito"/>
              <a:cs typeface="Carlito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16939" y="506933"/>
            <a:ext cx="2072639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5" dirty="0">
                <a:latin typeface="Carlito"/>
                <a:cs typeface="Carlito"/>
              </a:rPr>
              <a:t>Jenis</a:t>
            </a:r>
            <a:r>
              <a:rPr sz="3200" spc="-65" dirty="0">
                <a:latin typeface="Carlito"/>
                <a:cs typeface="Carlito"/>
              </a:rPr>
              <a:t> </a:t>
            </a:r>
            <a:r>
              <a:rPr sz="3200" spc="-5" dirty="0">
                <a:latin typeface="Carlito"/>
                <a:cs typeface="Carlito"/>
              </a:rPr>
              <a:t>mouse</a:t>
            </a:r>
            <a:endParaRPr sz="3200">
              <a:latin typeface="Carlito"/>
              <a:cs typeface="Carlito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5628132" y="0"/>
            <a:ext cx="3535679" cy="6890384"/>
            <a:chOff x="5628132" y="0"/>
            <a:chExt cx="3535679" cy="6890384"/>
          </a:xfrm>
        </p:grpSpPr>
        <p:sp>
          <p:nvSpPr>
            <p:cNvPr id="8" name="object 8"/>
            <p:cNvSpPr/>
            <p:nvPr/>
          </p:nvSpPr>
          <p:spPr>
            <a:xfrm>
              <a:off x="5638800" y="2743200"/>
              <a:ext cx="2514600" cy="17526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628132" y="4724399"/>
              <a:ext cx="2525267" cy="175564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638800" y="838199"/>
              <a:ext cx="2514600" cy="179984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8353805" y="6858"/>
              <a:ext cx="791210" cy="685800"/>
            </a:xfrm>
            <a:custGeom>
              <a:avLst/>
              <a:gdLst/>
              <a:ahLst/>
              <a:cxnLst/>
              <a:rect l="l" t="t" r="r" b="b"/>
              <a:pathLst>
                <a:path w="791209" h="685800">
                  <a:moveTo>
                    <a:pt x="790955" y="0"/>
                  </a:moveTo>
                  <a:lnTo>
                    <a:pt x="0" y="0"/>
                  </a:lnTo>
                  <a:lnTo>
                    <a:pt x="0" y="685800"/>
                  </a:lnTo>
                  <a:lnTo>
                    <a:pt x="790955" y="685800"/>
                  </a:lnTo>
                  <a:lnTo>
                    <a:pt x="790955" y="600075"/>
                  </a:lnTo>
                  <a:lnTo>
                    <a:pt x="202565" y="600075"/>
                  </a:lnTo>
                  <a:lnTo>
                    <a:pt x="202565" y="342900"/>
                  </a:lnTo>
                  <a:lnTo>
                    <a:pt x="138302" y="342900"/>
                  </a:lnTo>
                  <a:lnTo>
                    <a:pt x="395477" y="85725"/>
                  </a:lnTo>
                  <a:lnTo>
                    <a:pt x="790955" y="85725"/>
                  </a:lnTo>
                  <a:lnTo>
                    <a:pt x="790955" y="0"/>
                  </a:lnTo>
                  <a:close/>
                </a:path>
                <a:path w="791209" h="685800">
                  <a:moveTo>
                    <a:pt x="790955" y="117856"/>
                  </a:moveTo>
                  <a:lnTo>
                    <a:pt x="556260" y="117856"/>
                  </a:lnTo>
                  <a:lnTo>
                    <a:pt x="556260" y="246507"/>
                  </a:lnTo>
                  <a:lnTo>
                    <a:pt x="652652" y="342900"/>
                  </a:lnTo>
                  <a:lnTo>
                    <a:pt x="588391" y="342900"/>
                  </a:lnTo>
                  <a:lnTo>
                    <a:pt x="588391" y="600075"/>
                  </a:lnTo>
                  <a:lnTo>
                    <a:pt x="790955" y="600075"/>
                  </a:lnTo>
                  <a:lnTo>
                    <a:pt x="790955" y="117856"/>
                  </a:lnTo>
                  <a:close/>
                </a:path>
                <a:path w="791209" h="685800">
                  <a:moveTo>
                    <a:pt x="790955" y="85725"/>
                  </a:moveTo>
                  <a:lnTo>
                    <a:pt x="395477" y="85725"/>
                  </a:lnTo>
                  <a:lnTo>
                    <a:pt x="491871" y="182118"/>
                  </a:lnTo>
                  <a:lnTo>
                    <a:pt x="491871" y="117856"/>
                  </a:lnTo>
                  <a:lnTo>
                    <a:pt x="790955" y="117856"/>
                  </a:lnTo>
                  <a:lnTo>
                    <a:pt x="790955" y="85725"/>
                  </a:lnTo>
                  <a:close/>
                </a:path>
              </a:pathLst>
            </a:custGeom>
            <a:solidFill>
              <a:srgbClr val="0E6E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556371" y="124713"/>
              <a:ext cx="386080" cy="482600"/>
            </a:xfrm>
            <a:custGeom>
              <a:avLst/>
              <a:gdLst/>
              <a:ahLst/>
              <a:cxnLst/>
              <a:rect l="l" t="t" r="r" b="b"/>
              <a:pathLst>
                <a:path w="386079" h="482600">
                  <a:moveTo>
                    <a:pt x="353695" y="0"/>
                  </a:moveTo>
                  <a:lnTo>
                    <a:pt x="289305" y="0"/>
                  </a:lnTo>
                  <a:lnTo>
                    <a:pt x="289305" y="64261"/>
                  </a:lnTo>
                  <a:lnTo>
                    <a:pt x="353695" y="128650"/>
                  </a:lnTo>
                  <a:lnTo>
                    <a:pt x="353695" y="0"/>
                  </a:lnTo>
                  <a:close/>
                </a:path>
                <a:path w="386079" h="482600">
                  <a:moveTo>
                    <a:pt x="385825" y="225043"/>
                  </a:moveTo>
                  <a:lnTo>
                    <a:pt x="0" y="225043"/>
                  </a:lnTo>
                  <a:lnTo>
                    <a:pt x="0" y="482218"/>
                  </a:lnTo>
                  <a:lnTo>
                    <a:pt x="160781" y="482218"/>
                  </a:lnTo>
                  <a:lnTo>
                    <a:pt x="160781" y="353694"/>
                  </a:lnTo>
                  <a:lnTo>
                    <a:pt x="385825" y="353694"/>
                  </a:lnTo>
                  <a:lnTo>
                    <a:pt x="385825" y="225043"/>
                  </a:lnTo>
                  <a:close/>
                </a:path>
                <a:path w="386079" h="482600">
                  <a:moveTo>
                    <a:pt x="385825" y="353694"/>
                  </a:moveTo>
                  <a:lnTo>
                    <a:pt x="225044" y="353694"/>
                  </a:lnTo>
                  <a:lnTo>
                    <a:pt x="225044" y="482218"/>
                  </a:lnTo>
                  <a:lnTo>
                    <a:pt x="385825" y="482218"/>
                  </a:lnTo>
                  <a:lnTo>
                    <a:pt x="385825" y="353694"/>
                  </a:lnTo>
                  <a:close/>
                </a:path>
              </a:pathLst>
            </a:custGeom>
            <a:solidFill>
              <a:srgbClr val="0C58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8492108" y="92583"/>
              <a:ext cx="514350" cy="514350"/>
            </a:xfrm>
            <a:custGeom>
              <a:avLst/>
              <a:gdLst/>
              <a:ahLst/>
              <a:cxnLst/>
              <a:rect l="l" t="t" r="r" b="b"/>
              <a:pathLst>
                <a:path w="514350" h="514350">
                  <a:moveTo>
                    <a:pt x="257175" y="0"/>
                  </a:moveTo>
                  <a:lnTo>
                    <a:pt x="0" y="257175"/>
                  </a:lnTo>
                  <a:lnTo>
                    <a:pt x="514350" y="257175"/>
                  </a:lnTo>
                  <a:lnTo>
                    <a:pt x="257175" y="0"/>
                  </a:lnTo>
                  <a:close/>
                </a:path>
                <a:path w="514350" h="514350">
                  <a:moveTo>
                    <a:pt x="289306" y="385826"/>
                  </a:moveTo>
                  <a:lnTo>
                    <a:pt x="225044" y="385826"/>
                  </a:lnTo>
                  <a:lnTo>
                    <a:pt x="225044" y="514350"/>
                  </a:lnTo>
                  <a:lnTo>
                    <a:pt x="289306" y="514350"/>
                  </a:lnTo>
                  <a:lnTo>
                    <a:pt x="289306" y="385826"/>
                  </a:lnTo>
                  <a:close/>
                </a:path>
              </a:pathLst>
            </a:custGeom>
            <a:solidFill>
              <a:srgbClr val="09437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8492108" y="92583"/>
              <a:ext cx="514350" cy="514350"/>
            </a:xfrm>
            <a:custGeom>
              <a:avLst/>
              <a:gdLst/>
              <a:ahLst/>
              <a:cxnLst/>
              <a:rect l="l" t="t" r="r" b="b"/>
              <a:pathLst>
                <a:path w="514350" h="514350">
                  <a:moveTo>
                    <a:pt x="257175" y="0"/>
                  </a:moveTo>
                  <a:lnTo>
                    <a:pt x="353568" y="96393"/>
                  </a:lnTo>
                  <a:lnTo>
                    <a:pt x="353568" y="32131"/>
                  </a:lnTo>
                  <a:lnTo>
                    <a:pt x="417957" y="32131"/>
                  </a:lnTo>
                  <a:lnTo>
                    <a:pt x="417957" y="160782"/>
                  </a:lnTo>
                  <a:lnTo>
                    <a:pt x="514350" y="257175"/>
                  </a:lnTo>
                  <a:lnTo>
                    <a:pt x="450088" y="257175"/>
                  </a:lnTo>
                  <a:lnTo>
                    <a:pt x="450088" y="514350"/>
                  </a:lnTo>
                  <a:lnTo>
                    <a:pt x="64262" y="514350"/>
                  </a:lnTo>
                  <a:lnTo>
                    <a:pt x="64262" y="257175"/>
                  </a:lnTo>
                  <a:lnTo>
                    <a:pt x="0" y="257175"/>
                  </a:lnTo>
                  <a:lnTo>
                    <a:pt x="257175" y="0"/>
                  </a:lnTo>
                  <a:close/>
                </a:path>
                <a:path w="514350" h="514350">
                  <a:moveTo>
                    <a:pt x="353568" y="96393"/>
                  </a:moveTo>
                  <a:lnTo>
                    <a:pt x="417957" y="160782"/>
                  </a:lnTo>
                </a:path>
                <a:path w="514350" h="514350">
                  <a:moveTo>
                    <a:pt x="450088" y="257175"/>
                  </a:moveTo>
                  <a:lnTo>
                    <a:pt x="64262" y="257175"/>
                  </a:lnTo>
                </a:path>
                <a:path w="514350" h="514350">
                  <a:moveTo>
                    <a:pt x="225044" y="514350"/>
                  </a:moveTo>
                  <a:lnTo>
                    <a:pt x="225044" y="385826"/>
                  </a:lnTo>
                  <a:lnTo>
                    <a:pt x="289306" y="385826"/>
                  </a:lnTo>
                  <a:lnTo>
                    <a:pt x="289306" y="514350"/>
                  </a:lnTo>
                </a:path>
              </a:pathLst>
            </a:custGeom>
            <a:ln w="38100">
              <a:solidFill>
                <a:srgbClr val="08509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8353805" y="6858"/>
              <a:ext cx="791210" cy="685800"/>
            </a:xfrm>
            <a:custGeom>
              <a:avLst/>
              <a:gdLst/>
              <a:ahLst/>
              <a:cxnLst/>
              <a:rect l="l" t="t" r="r" b="b"/>
              <a:pathLst>
                <a:path w="791209" h="685800">
                  <a:moveTo>
                    <a:pt x="0" y="685800"/>
                  </a:moveTo>
                  <a:lnTo>
                    <a:pt x="790955" y="685800"/>
                  </a:lnTo>
                  <a:lnTo>
                    <a:pt x="790955" y="0"/>
                  </a:lnTo>
                  <a:lnTo>
                    <a:pt x="0" y="0"/>
                  </a:lnTo>
                  <a:lnTo>
                    <a:pt x="0" y="685800"/>
                  </a:lnTo>
                  <a:close/>
                </a:path>
              </a:pathLst>
            </a:custGeom>
            <a:ln w="38100">
              <a:solidFill>
                <a:srgbClr val="08509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7515605" y="6630162"/>
              <a:ext cx="762000" cy="228600"/>
            </a:xfrm>
            <a:custGeom>
              <a:avLst/>
              <a:gdLst/>
              <a:ahLst/>
              <a:cxnLst/>
              <a:rect l="l" t="t" r="r" b="b"/>
              <a:pathLst>
                <a:path w="762000" h="228600">
                  <a:moveTo>
                    <a:pt x="762000" y="0"/>
                  </a:moveTo>
                  <a:lnTo>
                    <a:pt x="0" y="0"/>
                  </a:lnTo>
                  <a:lnTo>
                    <a:pt x="0" y="228599"/>
                  </a:lnTo>
                  <a:lnTo>
                    <a:pt x="762000" y="228599"/>
                  </a:lnTo>
                  <a:lnTo>
                    <a:pt x="762000" y="200023"/>
                  </a:lnTo>
                  <a:lnTo>
                    <a:pt x="466725" y="200023"/>
                  </a:lnTo>
                  <a:lnTo>
                    <a:pt x="295275" y="114298"/>
                  </a:lnTo>
                  <a:lnTo>
                    <a:pt x="466725" y="28575"/>
                  </a:lnTo>
                  <a:lnTo>
                    <a:pt x="762000" y="28575"/>
                  </a:lnTo>
                  <a:lnTo>
                    <a:pt x="762000" y="0"/>
                  </a:lnTo>
                  <a:close/>
                </a:path>
                <a:path w="762000" h="228600">
                  <a:moveTo>
                    <a:pt x="762000" y="28575"/>
                  </a:moveTo>
                  <a:lnTo>
                    <a:pt x="466725" y="28575"/>
                  </a:lnTo>
                  <a:lnTo>
                    <a:pt x="466725" y="200023"/>
                  </a:lnTo>
                  <a:lnTo>
                    <a:pt x="762000" y="200023"/>
                  </a:lnTo>
                  <a:lnTo>
                    <a:pt x="762000" y="28575"/>
                  </a:lnTo>
                  <a:close/>
                </a:path>
              </a:pathLst>
            </a:custGeom>
            <a:solidFill>
              <a:srgbClr val="0E6E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7791830" y="6639687"/>
              <a:ext cx="209550" cy="209548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7515605" y="6630161"/>
              <a:ext cx="762000" cy="228600"/>
            </a:xfrm>
            <a:custGeom>
              <a:avLst/>
              <a:gdLst/>
              <a:ahLst/>
              <a:cxnLst/>
              <a:rect l="l" t="t" r="r" b="b"/>
              <a:pathLst>
                <a:path w="762000" h="228600">
                  <a:moveTo>
                    <a:pt x="0" y="228600"/>
                  </a:moveTo>
                  <a:lnTo>
                    <a:pt x="762000" y="228600"/>
                  </a:lnTo>
                  <a:lnTo>
                    <a:pt x="762000" y="0"/>
                  </a:lnTo>
                  <a:lnTo>
                    <a:pt x="0" y="0"/>
                  </a:lnTo>
                  <a:lnTo>
                    <a:pt x="0" y="228600"/>
                  </a:lnTo>
                  <a:close/>
                </a:path>
              </a:pathLst>
            </a:custGeom>
            <a:ln w="38100">
              <a:solidFill>
                <a:srgbClr val="08509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8382761" y="6630162"/>
              <a:ext cx="762000" cy="228600"/>
            </a:xfrm>
            <a:custGeom>
              <a:avLst/>
              <a:gdLst/>
              <a:ahLst/>
              <a:cxnLst/>
              <a:rect l="l" t="t" r="r" b="b"/>
              <a:pathLst>
                <a:path w="762000" h="228600">
                  <a:moveTo>
                    <a:pt x="762000" y="0"/>
                  </a:moveTo>
                  <a:lnTo>
                    <a:pt x="0" y="0"/>
                  </a:lnTo>
                  <a:lnTo>
                    <a:pt x="0" y="228599"/>
                  </a:lnTo>
                  <a:lnTo>
                    <a:pt x="762000" y="228599"/>
                  </a:lnTo>
                  <a:lnTo>
                    <a:pt x="762000" y="200023"/>
                  </a:lnTo>
                  <a:lnTo>
                    <a:pt x="295275" y="200023"/>
                  </a:lnTo>
                  <a:lnTo>
                    <a:pt x="295275" y="28575"/>
                  </a:lnTo>
                  <a:lnTo>
                    <a:pt x="762000" y="28575"/>
                  </a:lnTo>
                  <a:lnTo>
                    <a:pt x="762000" y="0"/>
                  </a:lnTo>
                  <a:close/>
                </a:path>
                <a:path w="762000" h="228600">
                  <a:moveTo>
                    <a:pt x="762000" y="28575"/>
                  </a:moveTo>
                  <a:lnTo>
                    <a:pt x="295275" y="28575"/>
                  </a:lnTo>
                  <a:lnTo>
                    <a:pt x="466725" y="114298"/>
                  </a:lnTo>
                  <a:lnTo>
                    <a:pt x="295275" y="200023"/>
                  </a:lnTo>
                  <a:lnTo>
                    <a:pt x="762000" y="200023"/>
                  </a:lnTo>
                  <a:lnTo>
                    <a:pt x="762000" y="28575"/>
                  </a:lnTo>
                  <a:close/>
                </a:path>
              </a:pathLst>
            </a:custGeom>
            <a:solidFill>
              <a:srgbClr val="0E6E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8658986" y="6639687"/>
              <a:ext cx="209550" cy="209548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8382761" y="6630161"/>
              <a:ext cx="762000" cy="228600"/>
            </a:xfrm>
            <a:custGeom>
              <a:avLst/>
              <a:gdLst/>
              <a:ahLst/>
              <a:cxnLst/>
              <a:rect l="l" t="t" r="r" b="b"/>
              <a:pathLst>
                <a:path w="762000" h="228600">
                  <a:moveTo>
                    <a:pt x="0" y="228600"/>
                  </a:moveTo>
                  <a:lnTo>
                    <a:pt x="762000" y="228600"/>
                  </a:lnTo>
                  <a:lnTo>
                    <a:pt x="762000" y="0"/>
                  </a:lnTo>
                  <a:lnTo>
                    <a:pt x="0" y="0"/>
                  </a:lnTo>
                  <a:lnTo>
                    <a:pt x="0" y="228600"/>
                  </a:lnTo>
                  <a:close/>
                </a:path>
              </a:pathLst>
            </a:custGeom>
            <a:ln w="38100">
              <a:solidFill>
                <a:srgbClr val="08509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59956" y="143192"/>
            <a:ext cx="8821420" cy="6576695"/>
            <a:chOff x="159956" y="143192"/>
            <a:chExt cx="8821420" cy="6576695"/>
          </a:xfrm>
        </p:grpSpPr>
        <p:sp>
          <p:nvSpPr>
            <p:cNvPr id="3" name="object 3"/>
            <p:cNvSpPr/>
            <p:nvPr/>
          </p:nvSpPr>
          <p:spPr>
            <a:xfrm>
              <a:off x="164592" y="147827"/>
              <a:ext cx="8811768" cy="656691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65354" y="148589"/>
              <a:ext cx="8810625" cy="6565900"/>
            </a:xfrm>
            <a:custGeom>
              <a:avLst/>
              <a:gdLst/>
              <a:ahLst/>
              <a:cxnLst/>
              <a:rect l="l" t="t" r="r" b="b"/>
              <a:pathLst>
                <a:path w="8810625" h="6565900">
                  <a:moveTo>
                    <a:pt x="775169" y="0"/>
                  </a:moveTo>
                  <a:lnTo>
                    <a:pt x="8810244" y="0"/>
                  </a:lnTo>
                  <a:lnTo>
                    <a:pt x="8810244" y="5790222"/>
                  </a:lnTo>
                  <a:lnTo>
                    <a:pt x="8808829" y="5837443"/>
                  </a:lnTo>
                  <a:lnTo>
                    <a:pt x="8804638" y="5883916"/>
                  </a:lnTo>
                  <a:lnTo>
                    <a:pt x="8797753" y="5929560"/>
                  </a:lnTo>
                  <a:lnTo>
                    <a:pt x="8788255" y="5974293"/>
                  </a:lnTo>
                  <a:lnTo>
                    <a:pt x="8776224" y="6018035"/>
                  </a:lnTo>
                  <a:lnTo>
                    <a:pt x="8761742" y="6060704"/>
                  </a:lnTo>
                  <a:lnTo>
                    <a:pt x="8744890" y="6102220"/>
                  </a:lnTo>
                  <a:lnTo>
                    <a:pt x="8725750" y="6142501"/>
                  </a:lnTo>
                  <a:lnTo>
                    <a:pt x="8704401" y="6181466"/>
                  </a:lnTo>
                  <a:lnTo>
                    <a:pt x="8680925" y="6219034"/>
                  </a:lnTo>
                  <a:lnTo>
                    <a:pt x="8655404" y="6255124"/>
                  </a:lnTo>
                  <a:lnTo>
                    <a:pt x="8627918" y="6289655"/>
                  </a:lnTo>
                  <a:lnTo>
                    <a:pt x="8598549" y="6322545"/>
                  </a:lnTo>
                  <a:lnTo>
                    <a:pt x="8567377" y="6353715"/>
                  </a:lnTo>
                  <a:lnTo>
                    <a:pt x="8534485" y="6383082"/>
                  </a:lnTo>
                  <a:lnTo>
                    <a:pt x="8499952" y="6410566"/>
                  </a:lnTo>
                  <a:lnTo>
                    <a:pt x="8463860" y="6436085"/>
                  </a:lnTo>
                  <a:lnTo>
                    <a:pt x="8426290" y="6459559"/>
                  </a:lnTo>
                  <a:lnTo>
                    <a:pt x="8387323" y="6480906"/>
                  </a:lnTo>
                  <a:lnTo>
                    <a:pt x="8347040" y="6500045"/>
                  </a:lnTo>
                  <a:lnTo>
                    <a:pt x="8305523" y="6516895"/>
                  </a:lnTo>
                  <a:lnTo>
                    <a:pt x="8262853" y="6531376"/>
                  </a:lnTo>
                  <a:lnTo>
                    <a:pt x="8219110" y="6543405"/>
                  </a:lnTo>
                  <a:lnTo>
                    <a:pt x="8174375" y="6552903"/>
                  </a:lnTo>
                  <a:lnTo>
                    <a:pt x="8128731" y="6559787"/>
                  </a:lnTo>
                  <a:lnTo>
                    <a:pt x="8082257" y="6563977"/>
                  </a:lnTo>
                  <a:lnTo>
                    <a:pt x="8035036" y="6565391"/>
                  </a:lnTo>
                  <a:lnTo>
                    <a:pt x="0" y="6565391"/>
                  </a:lnTo>
                  <a:lnTo>
                    <a:pt x="0" y="775207"/>
                  </a:lnTo>
                  <a:lnTo>
                    <a:pt x="1414" y="727986"/>
                  </a:lnTo>
                  <a:lnTo>
                    <a:pt x="5604" y="681512"/>
                  </a:lnTo>
                  <a:lnTo>
                    <a:pt x="12488" y="635868"/>
                  </a:lnTo>
                  <a:lnTo>
                    <a:pt x="21986" y="591133"/>
                  </a:lnTo>
                  <a:lnTo>
                    <a:pt x="34015" y="547390"/>
                  </a:lnTo>
                  <a:lnTo>
                    <a:pt x="48496" y="504720"/>
                  </a:lnTo>
                  <a:lnTo>
                    <a:pt x="65346" y="463203"/>
                  </a:lnTo>
                  <a:lnTo>
                    <a:pt x="84485" y="422920"/>
                  </a:lnTo>
                  <a:lnTo>
                    <a:pt x="105832" y="383953"/>
                  </a:lnTo>
                  <a:lnTo>
                    <a:pt x="129306" y="346383"/>
                  </a:lnTo>
                  <a:lnTo>
                    <a:pt x="154825" y="310291"/>
                  </a:lnTo>
                  <a:lnTo>
                    <a:pt x="182309" y="275758"/>
                  </a:lnTo>
                  <a:lnTo>
                    <a:pt x="211676" y="242866"/>
                  </a:lnTo>
                  <a:lnTo>
                    <a:pt x="242846" y="211694"/>
                  </a:lnTo>
                  <a:lnTo>
                    <a:pt x="275736" y="182325"/>
                  </a:lnTo>
                  <a:lnTo>
                    <a:pt x="310267" y="154839"/>
                  </a:lnTo>
                  <a:lnTo>
                    <a:pt x="346357" y="129318"/>
                  </a:lnTo>
                  <a:lnTo>
                    <a:pt x="383925" y="105842"/>
                  </a:lnTo>
                  <a:lnTo>
                    <a:pt x="422890" y="84493"/>
                  </a:lnTo>
                  <a:lnTo>
                    <a:pt x="463171" y="65353"/>
                  </a:lnTo>
                  <a:lnTo>
                    <a:pt x="504687" y="48501"/>
                  </a:lnTo>
                  <a:lnTo>
                    <a:pt x="547356" y="34019"/>
                  </a:lnTo>
                  <a:lnTo>
                    <a:pt x="591098" y="21988"/>
                  </a:lnTo>
                  <a:lnTo>
                    <a:pt x="635831" y="12490"/>
                  </a:lnTo>
                  <a:lnTo>
                    <a:pt x="681475" y="5605"/>
                  </a:lnTo>
                  <a:lnTo>
                    <a:pt x="727948" y="1414"/>
                  </a:lnTo>
                  <a:lnTo>
                    <a:pt x="775169" y="0"/>
                  </a:lnTo>
                  <a:close/>
                </a:path>
              </a:pathLst>
            </a:custGeom>
            <a:ln w="10668">
              <a:solidFill>
                <a:srgbClr val="739CB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73024" y="1420368"/>
              <a:ext cx="8031480" cy="4114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88263" y="1423415"/>
              <a:ext cx="8001000" cy="10795"/>
            </a:xfrm>
            <a:custGeom>
              <a:avLst/>
              <a:gdLst/>
              <a:ahLst/>
              <a:cxnLst/>
              <a:rect l="l" t="t" r="r" b="b"/>
              <a:pathLst>
                <a:path w="8001000" h="10794">
                  <a:moveTo>
                    <a:pt x="8001000" y="0"/>
                  </a:moveTo>
                  <a:lnTo>
                    <a:pt x="0" y="0"/>
                  </a:lnTo>
                  <a:lnTo>
                    <a:pt x="0" y="10667"/>
                  </a:lnTo>
                  <a:lnTo>
                    <a:pt x="8001000" y="10667"/>
                  </a:lnTo>
                  <a:lnTo>
                    <a:pt x="8001000" y="0"/>
                  </a:lnTo>
                  <a:close/>
                </a:path>
              </a:pathLst>
            </a:custGeom>
            <a:solidFill>
              <a:srgbClr val="0E6E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920484" y="883920"/>
              <a:ext cx="1690116" cy="30327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383540" y="1424685"/>
            <a:ext cx="7113905" cy="4086860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304800" marR="1654175" indent="-292735">
              <a:lnSpc>
                <a:spcPct val="90000"/>
              </a:lnSpc>
              <a:spcBef>
                <a:spcPts val="385"/>
              </a:spcBef>
              <a:buClr>
                <a:srgbClr val="0E6EC5"/>
              </a:buClr>
              <a:buSzPct val="68750"/>
              <a:buFont typeface="Wingdings"/>
              <a:buChar char=""/>
              <a:tabLst>
                <a:tab pos="305435" algn="l"/>
              </a:tabLst>
            </a:pPr>
            <a:r>
              <a:rPr sz="2400" spc="-10" dirty="0">
                <a:solidFill>
                  <a:srgbClr val="FFFFFF"/>
                </a:solidFill>
                <a:latin typeface="Carlito"/>
                <a:cs typeface="Carlito"/>
              </a:rPr>
              <a:t>Merupakan </a:t>
            </a:r>
            <a:r>
              <a:rPr sz="2400" spc="-5" dirty="0">
                <a:solidFill>
                  <a:srgbClr val="FFFFFF"/>
                </a:solidFill>
                <a:latin typeface="Carlito"/>
                <a:cs typeface="Carlito"/>
              </a:rPr>
              <a:t>alat perubah slide, </a:t>
            </a:r>
            <a:r>
              <a:rPr sz="2400" spc="-25" dirty="0">
                <a:solidFill>
                  <a:srgbClr val="FFFFFF"/>
                </a:solidFill>
                <a:latin typeface="Carlito"/>
                <a:cs typeface="Carlito"/>
              </a:rPr>
              <a:t>foto </a:t>
            </a:r>
            <a:r>
              <a:rPr sz="2400" spc="-10" dirty="0">
                <a:solidFill>
                  <a:srgbClr val="FFFFFF"/>
                </a:solidFill>
                <a:latin typeface="Carlito"/>
                <a:cs typeface="Carlito"/>
              </a:rPr>
              <a:t>hitam  </a:t>
            </a:r>
            <a:r>
              <a:rPr sz="2400" spc="-5" dirty="0">
                <a:solidFill>
                  <a:srgbClr val="FFFFFF"/>
                </a:solidFill>
                <a:latin typeface="Carlito"/>
                <a:cs typeface="Carlito"/>
              </a:rPr>
              <a:t>putih </a:t>
            </a:r>
            <a:r>
              <a:rPr sz="2400" dirty="0">
                <a:solidFill>
                  <a:srgbClr val="FFFFFF"/>
                </a:solidFill>
                <a:latin typeface="Carlito"/>
                <a:cs typeface="Carlito"/>
              </a:rPr>
              <a:t>maupun </a:t>
            </a:r>
            <a:r>
              <a:rPr sz="2400" spc="-5" dirty="0">
                <a:solidFill>
                  <a:srgbClr val="FFFFFF"/>
                </a:solidFill>
                <a:latin typeface="Carlito"/>
                <a:cs typeface="Carlito"/>
              </a:rPr>
              <a:t>warna, </a:t>
            </a:r>
            <a:r>
              <a:rPr sz="2400" spc="-15" dirty="0">
                <a:solidFill>
                  <a:srgbClr val="FFFFFF"/>
                </a:solidFill>
                <a:latin typeface="Carlito"/>
                <a:cs typeface="Carlito"/>
              </a:rPr>
              <a:t>teks, </a:t>
            </a:r>
            <a:r>
              <a:rPr sz="2400" spc="-35" dirty="0">
                <a:solidFill>
                  <a:srgbClr val="FFFFFF"/>
                </a:solidFill>
                <a:latin typeface="Carlito"/>
                <a:cs typeface="Carlito"/>
              </a:rPr>
              <a:t>formulir, </a:t>
            </a:r>
            <a:r>
              <a:rPr sz="2400" spc="-20" dirty="0">
                <a:solidFill>
                  <a:srgbClr val="FFFFFF"/>
                </a:solidFill>
                <a:latin typeface="Carlito"/>
                <a:cs typeface="Carlito"/>
              </a:rPr>
              <a:t>juga  </a:t>
            </a:r>
            <a:r>
              <a:rPr sz="2400" spc="-10" dirty="0">
                <a:solidFill>
                  <a:srgbClr val="FFFFFF"/>
                </a:solidFill>
                <a:latin typeface="Carlito"/>
                <a:cs typeface="Carlito"/>
              </a:rPr>
              <a:t>gambar </a:t>
            </a:r>
            <a:r>
              <a:rPr sz="2400" spc="-5" dirty="0">
                <a:solidFill>
                  <a:srgbClr val="FFFFFF"/>
                </a:solidFill>
                <a:latin typeface="Carlito"/>
                <a:cs typeface="Carlito"/>
              </a:rPr>
              <a:t>desain bangunan </a:t>
            </a:r>
            <a:r>
              <a:rPr sz="2400" dirty="0">
                <a:solidFill>
                  <a:srgbClr val="FFFFFF"/>
                </a:solidFill>
                <a:latin typeface="Carlito"/>
                <a:cs typeface="Carlito"/>
              </a:rPr>
              <a:t>menjadi </a:t>
            </a:r>
            <a:r>
              <a:rPr sz="2400" spc="-15" dirty="0">
                <a:solidFill>
                  <a:srgbClr val="FFFFFF"/>
                </a:solidFill>
                <a:latin typeface="Carlito"/>
                <a:cs typeface="Carlito"/>
              </a:rPr>
              <a:t>data  </a:t>
            </a:r>
            <a:r>
              <a:rPr sz="2400" spc="-10" dirty="0">
                <a:solidFill>
                  <a:srgbClr val="FFFFFF"/>
                </a:solidFill>
                <a:latin typeface="Carlito"/>
                <a:cs typeface="Carlito"/>
              </a:rPr>
              <a:t>digital </a:t>
            </a:r>
            <a:r>
              <a:rPr sz="2400" spc="-15" dirty="0">
                <a:solidFill>
                  <a:srgbClr val="FFFFFF"/>
                </a:solidFill>
                <a:latin typeface="Carlito"/>
                <a:cs typeface="Carlito"/>
              </a:rPr>
              <a:t>agar </a:t>
            </a:r>
            <a:r>
              <a:rPr sz="2400" spc="-10" dirty="0">
                <a:solidFill>
                  <a:srgbClr val="FFFFFF"/>
                </a:solidFill>
                <a:latin typeface="Carlito"/>
                <a:cs typeface="Carlito"/>
              </a:rPr>
              <a:t>dapat </a:t>
            </a:r>
            <a:r>
              <a:rPr sz="2400" spc="-5" dirty="0">
                <a:solidFill>
                  <a:srgbClr val="FFFFFF"/>
                </a:solidFill>
                <a:latin typeface="Carlito"/>
                <a:cs typeface="Carlito"/>
              </a:rPr>
              <a:t>diolah </a:t>
            </a:r>
            <a:r>
              <a:rPr sz="2400" dirty="0">
                <a:solidFill>
                  <a:srgbClr val="FFFFFF"/>
                </a:solidFill>
                <a:latin typeface="Carlito"/>
                <a:cs typeface="Carlito"/>
              </a:rPr>
              <a:t>lebih lanjut </a:t>
            </a:r>
            <a:r>
              <a:rPr sz="2400" spc="-5" dirty="0">
                <a:solidFill>
                  <a:srgbClr val="FFFFFF"/>
                </a:solidFill>
                <a:latin typeface="Carlito"/>
                <a:cs typeface="Carlito"/>
              </a:rPr>
              <a:t>pada  </a:t>
            </a:r>
            <a:r>
              <a:rPr sz="2400" spc="-20" dirty="0">
                <a:solidFill>
                  <a:srgbClr val="FFFFFF"/>
                </a:solidFill>
                <a:latin typeface="Carlito"/>
                <a:cs typeface="Carlito"/>
              </a:rPr>
              <a:t>komputer</a:t>
            </a:r>
            <a:endParaRPr sz="2400">
              <a:latin typeface="Carlito"/>
              <a:cs typeface="Carlito"/>
            </a:endParaRPr>
          </a:p>
          <a:p>
            <a:pPr marL="304800" marR="5080" indent="-292735">
              <a:lnSpc>
                <a:spcPct val="100000"/>
              </a:lnSpc>
              <a:spcBef>
                <a:spcPts val="240"/>
              </a:spcBef>
              <a:buClr>
                <a:srgbClr val="0E6EC5"/>
              </a:buClr>
              <a:buSzPct val="68750"/>
              <a:buFont typeface="Wingdings"/>
              <a:buChar char=""/>
              <a:tabLst>
                <a:tab pos="305435" algn="l"/>
              </a:tabLst>
            </a:pPr>
            <a:r>
              <a:rPr sz="2400" spc="-10" dirty="0">
                <a:solidFill>
                  <a:srgbClr val="FFFFFF"/>
                </a:solidFill>
                <a:latin typeface="Carlito"/>
                <a:cs typeface="Carlito"/>
              </a:rPr>
              <a:t>Bagaimana </a:t>
            </a:r>
            <a:r>
              <a:rPr sz="2400" spc="-5" dirty="0">
                <a:solidFill>
                  <a:srgbClr val="FFFFFF"/>
                </a:solidFill>
                <a:latin typeface="Carlito"/>
                <a:cs typeface="Carlito"/>
              </a:rPr>
              <a:t>benda-benda </a:t>
            </a:r>
            <a:r>
              <a:rPr sz="2400" spc="-10" dirty="0">
                <a:solidFill>
                  <a:srgbClr val="FFFFFF"/>
                </a:solidFill>
                <a:latin typeface="Carlito"/>
                <a:cs typeface="Carlito"/>
              </a:rPr>
              <a:t>tersebut </a:t>
            </a:r>
            <a:r>
              <a:rPr sz="2400" spc="-35" dirty="0">
                <a:solidFill>
                  <a:srgbClr val="FFFFFF"/>
                </a:solidFill>
                <a:latin typeface="Carlito"/>
                <a:cs typeface="Carlito"/>
              </a:rPr>
              <a:t>“dibaca,” </a:t>
            </a:r>
            <a:r>
              <a:rPr sz="2400" spc="-15" dirty="0">
                <a:solidFill>
                  <a:srgbClr val="FFFFFF"/>
                </a:solidFill>
                <a:latin typeface="Carlito"/>
                <a:cs typeface="Carlito"/>
              </a:rPr>
              <a:t>tergantung  </a:t>
            </a:r>
            <a:r>
              <a:rPr sz="2400" spc="-5" dirty="0">
                <a:solidFill>
                  <a:srgbClr val="FFFFFF"/>
                </a:solidFill>
                <a:latin typeface="Carlito"/>
                <a:cs typeface="Carlito"/>
              </a:rPr>
              <a:t>tipe scanner </a:t>
            </a:r>
            <a:r>
              <a:rPr sz="2400" spc="-10" dirty="0">
                <a:solidFill>
                  <a:srgbClr val="FFFFFF"/>
                </a:solidFill>
                <a:latin typeface="Carlito"/>
                <a:cs typeface="Carlito"/>
              </a:rPr>
              <a:t>yang</a:t>
            </a:r>
            <a:r>
              <a:rPr sz="2400" spc="-2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rlito"/>
                <a:cs typeface="Carlito"/>
              </a:rPr>
              <a:t>digunakan.</a:t>
            </a:r>
            <a:endParaRPr sz="24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Clr>
                <a:srgbClr val="0E6EC5"/>
              </a:buClr>
              <a:buFont typeface="Wingdings"/>
              <a:buChar char=""/>
            </a:pPr>
            <a:endParaRPr sz="2650">
              <a:latin typeface="Carlito"/>
              <a:cs typeface="Carlito"/>
            </a:endParaRPr>
          </a:p>
          <a:p>
            <a:pPr marL="1143635" lvl="1" indent="-548005">
              <a:lnSpc>
                <a:spcPct val="100000"/>
              </a:lnSpc>
              <a:buClr>
                <a:srgbClr val="009DD9"/>
              </a:buClr>
              <a:buSzPct val="89583"/>
              <a:buFont typeface="Wingdings"/>
              <a:buChar char=""/>
              <a:tabLst>
                <a:tab pos="1143635" algn="l"/>
                <a:tab pos="1144270" algn="l"/>
              </a:tabLst>
            </a:pPr>
            <a:r>
              <a:rPr sz="2400" b="1" spc="-5" dirty="0">
                <a:solidFill>
                  <a:srgbClr val="FFFFFF"/>
                </a:solidFill>
                <a:latin typeface="Carlito"/>
                <a:cs typeface="Carlito"/>
              </a:rPr>
              <a:t>Tipe moving-scanner</a:t>
            </a:r>
            <a:endParaRPr sz="2400">
              <a:latin typeface="Carlito"/>
              <a:cs typeface="Carlito"/>
            </a:endParaRPr>
          </a:p>
          <a:p>
            <a:pPr marL="1143635" lvl="1" indent="-548005">
              <a:lnSpc>
                <a:spcPct val="100000"/>
              </a:lnSpc>
              <a:spcBef>
                <a:spcPts val="400"/>
              </a:spcBef>
              <a:buClr>
                <a:srgbClr val="009DD9"/>
              </a:buClr>
              <a:buSzPct val="89583"/>
              <a:buFont typeface="Wingdings"/>
              <a:buChar char=""/>
              <a:tabLst>
                <a:tab pos="1143635" algn="l"/>
                <a:tab pos="1144270" algn="l"/>
              </a:tabLst>
            </a:pPr>
            <a:r>
              <a:rPr sz="2400" b="1" spc="-5" dirty="0">
                <a:solidFill>
                  <a:srgbClr val="FFFFFF"/>
                </a:solidFill>
                <a:latin typeface="Carlito"/>
                <a:cs typeface="Carlito"/>
              </a:rPr>
              <a:t>Tipe hand-scanner</a:t>
            </a:r>
            <a:endParaRPr sz="2400">
              <a:latin typeface="Carlito"/>
              <a:cs typeface="Carlito"/>
            </a:endParaRPr>
          </a:p>
          <a:p>
            <a:pPr marL="1143635" lvl="1" indent="-548005">
              <a:lnSpc>
                <a:spcPct val="100000"/>
              </a:lnSpc>
              <a:spcBef>
                <a:spcPts val="395"/>
              </a:spcBef>
              <a:buClr>
                <a:srgbClr val="009DD9"/>
              </a:buClr>
              <a:buSzPct val="89583"/>
              <a:buFont typeface="Wingdings"/>
              <a:buChar char=""/>
              <a:tabLst>
                <a:tab pos="1143635" algn="l"/>
                <a:tab pos="1144270" algn="l"/>
              </a:tabLst>
            </a:pPr>
            <a:r>
              <a:rPr sz="2400" b="1" spc="-5" dirty="0">
                <a:solidFill>
                  <a:srgbClr val="FFFFFF"/>
                </a:solidFill>
                <a:latin typeface="Carlito"/>
                <a:cs typeface="Carlito"/>
              </a:rPr>
              <a:t>Tipe </a:t>
            </a:r>
            <a:r>
              <a:rPr sz="2400" b="1" spc="-10" dirty="0">
                <a:solidFill>
                  <a:srgbClr val="FFFFFF"/>
                </a:solidFill>
                <a:latin typeface="Carlito"/>
                <a:cs typeface="Carlito"/>
              </a:rPr>
              <a:t>flat-bed</a:t>
            </a:r>
            <a:r>
              <a:rPr sz="2400" b="1" spc="2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Carlito"/>
                <a:cs typeface="Carlito"/>
              </a:rPr>
              <a:t>scanner</a:t>
            </a:r>
            <a:endParaRPr sz="2400">
              <a:latin typeface="Carlito"/>
              <a:cs typeface="Carlito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228600" y="0"/>
            <a:ext cx="8935720" cy="6890384"/>
            <a:chOff x="228600" y="0"/>
            <a:chExt cx="8935720" cy="6890384"/>
          </a:xfrm>
        </p:grpSpPr>
        <p:sp>
          <p:nvSpPr>
            <p:cNvPr id="10" name="object 10"/>
            <p:cNvSpPr/>
            <p:nvPr/>
          </p:nvSpPr>
          <p:spPr>
            <a:xfrm>
              <a:off x="5105400" y="3809999"/>
              <a:ext cx="3505200" cy="262737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28600" y="0"/>
              <a:ext cx="1524000" cy="143408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353806" y="6858"/>
              <a:ext cx="791210" cy="685800"/>
            </a:xfrm>
            <a:custGeom>
              <a:avLst/>
              <a:gdLst/>
              <a:ahLst/>
              <a:cxnLst/>
              <a:rect l="l" t="t" r="r" b="b"/>
              <a:pathLst>
                <a:path w="791209" h="685800">
                  <a:moveTo>
                    <a:pt x="790955" y="0"/>
                  </a:moveTo>
                  <a:lnTo>
                    <a:pt x="0" y="0"/>
                  </a:lnTo>
                  <a:lnTo>
                    <a:pt x="0" y="685800"/>
                  </a:lnTo>
                  <a:lnTo>
                    <a:pt x="790955" y="685800"/>
                  </a:lnTo>
                  <a:lnTo>
                    <a:pt x="790955" y="600075"/>
                  </a:lnTo>
                  <a:lnTo>
                    <a:pt x="202565" y="600075"/>
                  </a:lnTo>
                  <a:lnTo>
                    <a:pt x="202565" y="342900"/>
                  </a:lnTo>
                  <a:lnTo>
                    <a:pt x="138302" y="342900"/>
                  </a:lnTo>
                  <a:lnTo>
                    <a:pt x="395477" y="85725"/>
                  </a:lnTo>
                  <a:lnTo>
                    <a:pt x="790955" y="85725"/>
                  </a:lnTo>
                  <a:lnTo>
                    <a:pt x="790955" y="0"/>
                  </a:lnTo>
                  <a:close/>
                </a:path>
                <a:path w="791209" h="685800">
                  <a:moveTo>
                    <a:pt x="790955" y="117856"/>
                  </a:moveTo>
                  <a:lnTo>
                    <a:pt x="556260" y="117856"/>
                  </a:lnTo>
                  <a:lnTo>
                    <a:pt x="556260" y="246507"/>
                  </a:lnTo>
                  <a:lnTo>
                    <a:pt x="652652" y="342900"/>
                  </a:lnTo>
                  <a:lnTo>
                    <a:pt x="588391" y="342900"/>
                  </a:lnTo>
                  <a:lnTo>
                    <a:pt x="588391" y="600075"/>
                  </a:lnTo>
                  <a:lnTo>
                    <a:pt x="790955" y="600075"/>
                  </a:lnTo>
                  <a:lnTo>
                    <a:pt x="790955" y="117856"/>
                  </a:lnTo>
                  <a:close/>
                </a:path>
                <a:path w="791209" h="685800">
                  <a:moveTo>
                    <a:pt x="790955" y="85725"/>
                  </a:moveTo>
                  <a:lnTo>
                    <a:pt x="395477" y="85725"/>
                  </a:lnTo>
                  <a:lnTo>
                    <a:pt x="491871" y="182118"/>
                  </a:lnTo>
                  <a:lnTo>
                    <a:pt x="491871" y="117856"/>
                  </a:lnTo>
                  <a:lnTo>
                    <a:pt x="790955" y="117856"/>
                  </a:lnTo>
                  <a:lnTo>
                    <a:pt x="790955" y="85725"/>
                  </a:lnTo>
                  <a:close/>
                </a:path>
              </a:pathLst>
            </a:custGeom>
            <a:solidFill>
              <a:srgbClr val="0E6E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8556370" y="124713"/>
              <a:ext cx="386080" cy="482600"/>
            </a:xfrm>
            <a:custGeom>
              <a:avLst/>
              <a:gdLst/>
              <a:ahLst/>
              <a:cxnLst/>
              <a:rect l="l" t="t" r="r" b="b"/>
              <a:pathLst>
                <a:path w="386079" h="482600">
                  <a:moveTo>
                    <a:pt x="353695" y="0"/>
                  </a:moveTo>
                  <a:lnTo>
                    <a:pt x="289305" y="0"/>
                  </a:lnTo>
                  <a:lnTo>
                    <a:pt x="289305" y="64261"/>
                  </a:lnTo>
                  <a:lnTo>
                    <a:pt x="353695" y="128650"/>
                  </a:lnTo>
                  <a:lnTo>
                    <a:pt x="353695" y="0"/>
                  </a:lnTo>
                  <a:close/>
                </a:path>
                <a:path w="386079" h="482600">
                  <a:moveTo>
                    <a:pt x="385825" y="225043"/>
                  </a:moveTo>
                  <a:lnTo>
                    <a:pt x="0" y="225043"/>
                  </a:lnTo>
                  <a:lnTo>
                    <a:pt x="0" y="482218"/>
                  </a:lnTo>
                  <a:lnTo>
                    <a:pt x="160781" y="482218"/>
                  </a:lnTo>
                  <a:lnTo>
                    <a:pt x="160781" y="353694"/>
                  </a:lnTo>
                  <a:lnTo>
                    <a:pt x="385825" y="353694"/>
                  </a:lnTo>
                  <a:lnTo>
                    <a:pt x="385825" y="225043"/>
                  </a:lnTo>
                  <a:close/>
                </a:path>
                <a:path w="386079" h="482600">
                  <a:moveTo>
                    <a:pt x="385825" y="353694"/>
                  </a:moveTo>
                  <a:lnTo>
                    <a:pt x="225044" y="353694"/>
                  </a:lnTo>
                  <a:lnTo>
                    <a:pt x="225044" y="482218"/>
                  </a:lnTo>
                  <a:lnTo>
                    <a:pt x="385825" y="482218"/>
                  </a:lnTo>
                  <a:lnTo>
                    <a:pt x="385825" y="353694"/>
                  </a:lnTo>
                  <a:close/>
                </a:path>
              </a:pathLst>
            </a:custGeom>
            <a:solidFill>
              <a:srgbClr val="0C58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8492108" y="92583"/>
              <a:ext cx="514350" cy="514350"/>
            </a:xfrm>
            <a:custGeom>
              <a:avLst/>
              <a:gdLst/>
              <a:ahLst/>
              <a:cxnLst/>
              <a:rect l="l" t="t" r="r" b="b"/>
              <a:pathLst>
                <a:path w="514350" h="514350">
                  <a:moveTo>
                    <a:pt x="257175" y="0"/>
                  </a:moveTo>
                  <a:lnTo>
                    <a:pt x="0" y="257175"/>
                  </a:lnTo>
                  <a:lnTo>
                    <a:pt x="514350" y="257175"/>
                  </a:lnTo>
                  <a:lnTo>
                    <a:pt x="257175" y="0"/>
                  </a:lnTo>
                  <a:close/>
                </a:path>
                <a:path w="514350" h="514350">
                  <a:moveTo>
                    <a:pt x="289306" y="385826"/>
                  </a:moveTo>
                  <a:lnTo>
                    <a:pt x="225044" y="385826"/>
                  </a:lnTo>
                  <a:lnTo>
                    <a:pt x="225044" y="514350"/>
                  </a:lnTo>
                  <a:lnTo>
                    <a:pt x="289306" y="514350"/>
                  </a:lnTo>
                  <a:lnTo>
                    <a:pt x="289306" y="385826"/>
                  </a:lnTo>
                  <a:close/>
                </a:path>
              </a:pathLst>
            </a:custGeom>
            <a:solidFill>
              <a:srgbClr val="09437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8492108" y="92583"/>
              <a:ext cx="514350" cy="514350"/>
            </a:xfrm>
            <a:custGeom>
              <a:avLst/>
              <a:gdLst/>
              <a:ahLst/>
              <a:cxnLst/>
              <a:rect l="l" t="t" r="r" b="b"/>
              <a:pathLst>
                <a:path w="514350" h="514350">
                  <a:moveTo>
                    <a:pt x="257175" y="0"/>
                  </a:moveTo>
                  <a:lnTo>
                    <a:pt x="353568" y="96393"/>
                  </a:lnTo>
                  <a:lnTo>
                    <a:pt x="353568" y="32131"/>
                  </a:lnTo>
                  <a:lnTo>
                    <a:pt x="417957" y="32131"/>
                  </a:lnTo>
                  <a:lnTo>
                    <a:pt x="417957" y="160782"/>
                  </a:lnTo>
                  <a:lnTo>
                    <a:pt x="514350" y="257175"/>
                  </a:lnTo>
                  <a:lnTo>
                    <a:pt x="450088" y="257175"/>
                  </a:lnTo>
                  <a:lnTo>
                    <a:pt x="450088" y="514350"/>
                  </a:lnTo>
                  <a:lnTo>
                    <a:pt x="64262" y="514350"/>
                  </a:lnTo>
                  <a:lnTo>
                    <a:pt x="64262" y="257175"/>
                  </a:lnTo>
                  <a:lnTo>
                    <a:pt x="0" y="257175"/>
                  </a:lnTo>
                  <a:lnTo>
                    <a:pt x="257175" y="0"/>
                  </a:lnTo>
                  <a:close/>
                </a:path>
                <a:path w="514350" h="514350">
                  <a:moveTo>
                    <a:pt x="353568" y="96393"/>
                  </a:moveTo>
                  <a:lnTo>
                    <a:pt x="417957" y="160782"/>
                  </a:lnTo>
                </a:path>
                <a:path w="514350" h="514350">
                  <a:moveTo>
                    <a:pt x="450088" y="257175"/>
                  </a:moveTo>
                  <a:lnTo>
                    <a:pt x="64262" y="257175"/>
                  </a:lnTo>
                </a:path>
                <a:path w="514350" h="514350">
                  <a:moveTo>
                    <a:pt x="225044" y="514350"/>
                  </a:moveTo>
                  <a:lnTo>
                    <a:pt x="225044" y="385826"/>
                  </a:lnTo>
                  <a:lnTo>
                    <a:pt x="289306" y="385826"/>
                  </a:lnTo>
                  <a:lnTo>
                    <a:pt x="289306" y="514350"/>
                  </a:lnTo>
                </a:path>
              </a:pathLst>
            </a:custGeom>
            <a:ln w="38100">
              <a:solidFill>
                <a:srgbClr val="08509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8353806" y="6858"/>
              <a:ext cx="791210" cy="685800"/>
            </a:xfrm>
            <a:custGeom>
              <a:avLst/>
              <a:gdLst/>
              <a:ahLst/>
              <a:cxnLst/>
              <a:rect l="l" t="t" r="r" b="b"/>
              <a:pathLst>
                <a:path w="791209" h="685800">
                  <a:moveTo>
                    <a:pt x="0" y="685800"/>
                  </a:moveTo>
                  <a:lnTo>
                    <a:pt x="790955" y="685800"/>
                  </a:lnTo>
                  <a:lnTo>
                    <a:pt x="790955" y="0"/>
                  </a:lnTo>
                  <a:lnTo>
                    <a:pt x="0" y="0"/>
                  </a:lnTo>
                  <a:lnTo>
                    <a:pt x="0" y="685800"/>
                  </a:lnTo>
                  <a:close/>
                </a:path>
              </a:pathLst>
            </a:custGeom>
            <a:ln w="38100">
              <a:solidFill>
                <a:srgbClr val="08509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7515606" y="6630162"/>
              <a:ext cx="762000" cy="228600"/>
            </a:xfrm>
            <a:custGeom>
              <a:avLst/>
              <a:gdLst/>
              <a:ahLst/>
              <a:cxnLst/>
              <a:rect l="l" t="t" r="r" b="b"/>
              <a:pathLst>
                <a:path w="762000" h="228600">
                  <a:moveTo>
                    <a:pt x="762000" y="0"/>
                  </a:moveTo>
                  <a:lnTo>
                    <a:pt x="0" y="0"/>
                  </a:lnTo>
                  <a:lnTo>
                    <a:pt x="0" y="228599"/>
                  </a:lnTo>
                  <a:lnTo>
                    <a:pt x="762000" y="228599"/>
                  </a:lnTo>
                  <a:lnTo>
                    <a:pt x="762000" y="200023"/>
                  </a:lnTo>
                  <a:lnTo>
                    <a:pt x="466725" y="200023"/>
                  </a:lnTo>
                  <a:lnTo>
                    <a:pt x="295275" y="114298"/>
                  </a:lnTo>
                  <a:lnTo>
                    <a:pt x="466725" y="28575"/>
                  </a:lnTo>
                  <a:lnTo>
                    <a:pt x="762000" y="28575"/>
                  </a:lnTo>
                  <a:lnTo>
                    <a:pt x="762000" y="0"/>
                  </a:lnTo>
                  <a:close/>
                </a:path>
                <a:path w="762000" h="228600">
                  <a:moveTo>
                    <a:pt x="762000" y="28575"/>
                  </a:moveTo>
                  <a:lnTo>
                    <a:pt x="466725" y="28575"/>
                  </a:lnTo>
                  <a:lnTo>
                    <a:pt x="466725" y="200023"/>
                  </a:lnTo>
                  <a:lnTo>
                    <a:pt x="762000" y="200023"/>
                  </a:lnTo>
                  <a:lnTo>
                    <a:pt x="762000" y="28575"/>
                  </a:lnTo>
                  <a:close/>
                </a:path>
              </a:pathLst>
            </a:custGeom>
            <a:solidFill>
              <a:srgbClr val="0E6E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7791831" y="6639687"/>
              <a:ext cx="209550" cy="209548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7515606" y="6630161"/>
              <a:ext cx="762000" cy="228600"/>
            </a:xfrm>
            <a:custGeom>
              <a:avLst/>
              <a:gdLst/>
              <a:ahLst/>
              <a:cxnLst/>
              <a:rect l="l" t="t" r="r" b="b"/>
              <a:pathLst>
                <a:path w="762000" h="228600">
                  <a:moveTo>
                    <a:pt x="0" y="228600"/>
                  </a:moveTo>
                  <a:lnTo>
                    <a:pt x="762000" y="228600"/>
                  </a:lnTo>
                  <a:lnTo>
                    <a:pt x="762000" y="0"/>
                  </a:lnTo>
                  <a:lnTo>
                    <a:pt x="0" y="0"/>
                  </a:lnTo>
                  <a:lnTo>
                    <a:pt x="0" y="228600"/>
                  </a:lnTo>
                  <a:close/>
                </a:path>
              </a:pathLst>
            </a:custGeom>
            <a:ln w="38100">
              <a:solidFill>
                <a:srgbClr val="08509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8382761" y="6630162"/>
              <a:ext cx="762000" cy="228600"/>
            </a:xfrm>
            <a:custGeom>
              <a:avLst/>
              <a:gdLst/>
              <a:ahLst/>
              <a:cxnLst/>
              <a:rect l="l" t="t" r="r" b="b"/>
              <a:pathLst>
                <a:path w="762000" h="228600">
                  <a:moveTo>
                    <a:pt x="762000" y="0"/>
                  </a:moveTo>
                  <a:lnTo>
                    <a:pt x="0" y="0"/>
                  </a:lnTo>
                  <a:lnTo>
                    <a:pt x="0" y="228599"/>
                  </a:lnTo>
                  <a:lnTo>
                    <a:pt x="762000" y="228599"/>
                  </a:lnTo>
                  <a:lnTo>
                    <a:pt x="762000" y="200023"/>
                  </a:lnTo>
                  <a:lnTo>
                    <a:pt x="295275" y="200023"/>
                  </a:lnTo>
                  <a:lnTo>
                    <a:pt x="295275" y="28575"/>
                  </a:lnTo>
                  <a:lnTo>
                    <a:pt x="762000" y="28575"/>
                  </a:lnTo>
                  <a:lnTo>
                    <a:pt x="762000" y="0"/>
                  </a:lnTo>
                  <a:close/>
                </a:path>
                <a:path w="762000" h="228600">
                  <a:moveTo>
                    <a:pt x="762000" y="28575"/>
                  </a:moveTo>
                  <a:lnTo>
                    <a:pt x="295275" y="28575"/>
                  </a:lnTo>
                  <a:lnTo>
                    <a:pt x="466725" y="114298"/>
                  </a:lnTo>
                  <a:lnTo>
                    <a:pt x="295275" y="200023"/>
                  </a:lnTo>
                  <a:lnTo>
                    <a:pt x="762000" y="200023"/>
                  </a:lnTo>
                  <a:lnTo>
                    <a:pt x="762000" y="28575"/>
                  </a:lnTo>
                  <a:close/>
                </a:path>
              </a:pathLst>
            </a:custGeom>
            <a:solidFill>
              <a:srgbClr val="0E6E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8658986" y="6639687"/>
              <a:ext cx="209550" cy="209548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8382761" y="6630161"/>
              <a:ext cx="762000" cy="228600"/>
            </a:xfrm>
            <a:custGeom>
              <a:avLst/>
              <a:gdLst/>
              <a:ahLst/>
              <a:cxnLst/>
              <a:rect l="l" t="t" r="r" b="b"/>
              <a:pathLst>
                <a:path w="762000" h="228600">
                  <a:moveTo>
                    <a:pt x="0" y="228600"/>
                  </a:moveTo>
                  <a:lnTo>
                    <a:pt x="762000" y="228600"/>
                  </a:lnTo>
                  <a:lnTo>
                    <a:pt x="762000" y="0"/>
                  </a:lnTo>
                  <a:lnTo>
                    <a:pt x="0" y="0"/>
                  </a:lnTo>
                  <a:lnTo>
                    <a:pt x="0" y="228600"/>
                  </a:lnTo>
                  <a:close/>
                </a:path>
              </a:pathLst>
            </a:custGeom>
            <a:ln w="38100">
              <a:solidFill>
                <a:srgbClr val="08509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59956" y="143192"/>
            <a:ext cx="8821420" cy="6576695"/>
            <a:chOff x="159956" y="143192"/>
            <a:chExt cx="8821420" cy="6576695"/>
          </a:xfrm>
        </p:grpSpPr>
        <p:sp>
          <p:nvSpPr>
            <p:cNvPr id="3" name="object 3"/>
            <p:cNvSpPr/>
            <p:nvPr/>
          </p:nvSpPr>
          <p:spPr>
            <a:xfrm>
              <a:off x="164592" y="147827"/>
              <a:ext cx="8811768" cy="656691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65354" y="148589"/>
              <a:ext cx="8810625" cy="6565900"/>
            </a:xfrm>
            <a:custGeom>
              <a:avLst/>
              <a:gdLst/>
              <a:ahLst/>
              <a:cxnLst/>
              <a:rect l="l" t="t" r="r" b="b"/>
              <a:pathLst>
                <a:path w="8810625" h="6565900">
                  <a:moveTo>
                    <a:pt x="775169" y="0"/>
                  </a:moveTo>
                  <a:lnTo>
                    <a:pt x="8810244" y="0"/>
                  </a:lnTo>
                  <a:lnTo>
                    <a:pt x="8810244" y="5790222"/>
                  </a:lnTo>
                  <a:lnTo>
                    <a:pt x="8808829" y="5837443"/>
                  </a:lnTo>
                  <a:lnTo>
                    <a:pt x="8804638" y="5883916"/>
                  </a:lnTo>
                  <a:lnTo>
                    <a:pt x="8797753" y="5929560"/>
                  </a:lnTo>
                  <a:lnTo>
                    <a:pt x="8788255" y="5974293"/>
                  </a:lnTo>
                  <a:lnTo>
                    <a:pt x="8776224" y="6018035"/>
                  </a:lnTo>
                  <a:lnTo>
                    <a:pt x="8761742" y="6060704"/>
                  </a:lnTo>
                  <a:lnTo>
                    <a:pt x="8744890" y="6102220"/>
                  </a:lnTo>
                  <a:lnTo>
                    <a:pt x="8725750" y="6142501"/>
                  </a:lnTo>
                  <a:lnTo>
                    <a:pt x="8704401" y="6181466"/>
                  </a:lnTo>
                  <a:lnTo>
                    <a:pt x="8680925" y="6219034"/>
                  </a:lnTo>
                  <a:lnTo>
                    <a:pt x="8655404" y="6255124"/>
                  </a:lnTo>
                  <a:lnTo>
                    <a:pt x="8627918" y="6289655"/>
                  </a:lnTo>
                  <a:lnTo>
                    <a:pt x="8598549" y="6322545"/>
                  </a:lnTo>
                  <a:lnTo>
                    <a:pt x="8567377" y="6353715"/>
                  </a:lnTo>
                  <a:lnTo>
                    <a:pt x="8534485" y="6383082"/>
                  </a:lnTo>
                  <a:lnTo>
                    <a:pt x="8499952" y="6410566"/>
                  </a:lnTo>
                  <a:lnTo>
                    <a:pt x="8463860" y="6436085"/>
                  </a:lnTo>
                  <a:lnTo>
                    <a:pt x="8426290" y="6459559"/>
                  </a:lnTo>
                  <a:lnTo>
                    <a:pt x="8387323" y="6480906"/>
                  </a:lnTo>
                  <a:lnTo>
                    <a:pt x="8347040" y="6500045"/>
                  </a:lnTo>
                  <a:lnTo>
                    <a:pt x="8305523" y="6516895"/>
                  </a:lnTo>
                  <a:lnTo>
                    <a:pt x="8262853" y="6531376"/>
                  </a:lnTo>
                  <a:lnTo>
                    <a:pt x="8219110" y="6543405"/>
                  </a:lnTo>
                  <a:lnTo>
                    <a:pt x="8174375" y="6552903"/>
                  </a:lnTo>
                  <a:lnTo>
                    <a:pt x="8128731" y="6559787"/>
                  </a:lnTo>
                  <a:lnTo>
                    <a:pt x="8082257" y="6563977"/>
                  </a:lnTo>
                  <a:lnTo>
                    <a:pt x="8035036" y="6565391"/>
                  </a:lnTo>
                  <a:lnTo>
                    <a:pt x="0" y="6565391"/>
                  </a:lnTo>
                  <a:lnTo>
                    <a:pt x="0" y="775207"/>
                  </a:lnTo>
                  <a:lnTo>
                    <a:pt x="1414" y="727986"/>
                  </a:lnTo>
                  <a:lnTo>
                    <a:pt x="5604" y="681512"/>
                  </a:lnTo>
                  <a:lnTo>
                    <a:pt x="12488" y="635868"/>
                  </a:lnTo>
                  <a:lnTo>
                    <a:pt x="21986" y="591133"/>
                  </a:lnTo>
                  <a:lnTo>
                    <a:pt x="34015" y="547390"/>
                  </a:lnTo>
                  <a:lnTo>
                    <a:pt x="48496" y="504720"/>
                  </a:lnTo>
                  <a:lnTo>
                    <a:pt x="65346" y="463203"/>
                  </a:lnTo>
                  <a:lnTo>
                    <a:pt x="84485" y="422920"/>
                  </a:lnTo>
                  <a:lnTo>
                    <a:pt x="105832" y="383953"/>
                  </a:lnTo>
                  <a:lnTo>
                    <a:pt x="129306" y="346383"/>
                  </a:lnTo>
                  <a:lnTo>
                    <a:pt x="154825" y="310291"/>
                  </a:lnTo>
                  <a:lnTo>
                    <a:pt x="182309" y="275758"/>
                  </a:lnTo>
                  <a:lnTo>
                    <a:pt x="211676" y="242866"/>
                  </a:lnTo>
                  <a:lnTo>
                    <a:pt x="242846" y="211694"/>
                  </a:lnTo>
                  <a:lnTo>
                    <a:pt x="275736" y="182325"/>
                  </a:lnTo>
                  <a:lnTo>
                    <a:pt x="310267" y="154839"/>
                  </a:lnTo>
                  <a:lnTo>
                    <a:pt x="346357" y="129318"/>
                  </a:lnTo>
                  <a:lnTo>
                    <a:pt x="383925" y="105842"/>
                  </a:lnTo>
                  <a:lnTo>
                    <a:pt x="422890" y="84493"/>
                  </a:lnTo>
                  <a:lnTo>
                    <a:pt x="463171" y="65353"/>
                  </a:lnTo>
                  <a:lnTo>
                    <a:pt x="504687" y="48501"/>
                  </a:lnTo>
                  <a:lnTo>
                    <a:pt x="547356" y="34019"/>
                  </a:lnTo>
                  <a:lnTo>
                    <a:pt x="591098" y="21988"/>
                  </a:lnTo>
                  <a:lnTo>
                    <a:pt x="635831" y="12490"/>
                  </a:lnTo>
                  <a:lnTo>
                    <a:pt x="681475" y="5605"/>
                  </a:lnTo>
                  <a:lnTo>
                    <a:pt x="727948" y="1414"/>
                  </a:lnTo>
                  <a:lnTo>
                    <a:pt x="775169" y="0"/>
                  </a:lnTo>
                  <a:close/>
                </a:path>
              </a:pathLst>
            </a:custGeom>
            <a:ln w="10668">
              <a:solidFill>
                <a:srgbClr val="739CB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73024" y="1420368"/>
              <a:ext cx="8031480" cy="4114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88263" y="1423415"/>
              <a:ext cx="8001000" cy="10795"/>
            </a:xfrm>
            <a:custGeom>
              <a:avLst/>
              <a:gdLst/>
              <a:ahLst/>
              <a:cxnLst/>
              <a:rect l="l" t="t" r="r" b="b"/>
              <a:pathLst>
                <a:path w="8001000" h="10794">
                  <a:moveTo>
                    <a:pt x="8001000" y="0"/>
                  </a:moveTo>
                  <a:lnTo>
                    <a:pt x="0" y="0"/>
                  </a:lnTo>
                  <a:lnTo>
                    <a:pt x="0" y="10667"/>
                  </a:lnTo>
                  <a:lnTo>
                    <a:pt x="8001000" y="10667"/>
                  </a:lnTo>
                  <a:lnTo>
                    <a:pt x="8001000" y="0"/>
                  </a:lnTo>
                  <a:close/>
                </a:path>
              </a:pathLst>
            </a:custGeom>
            <a:solidFill>
              <a:srgbClr val="0E6E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852415" y="957071"/>
              <a:ext cx="3736847" cy="397763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535940" y="1656410"/>
            <a:ext cx="3854450" cy="21596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04800" marR="5080" indent="-292735">
              <a:lnSpc>
                <a:spcPct val="100000"/>
              </a:lnSpc>
              <a:spcBef>
                <a:spcPts val="95"/>
              </a:spcBef>
              <a:buClr>
                <a:srgbClr val="0E6EC5"/>
              </a:buClr>
              <a:buSzPct val="69642"/>
              <a:buFont typeface="Wingdings"/>
              <a:buChar char=""/>
              <a:tabLst>
                <a:tab pos="305435" algn="l"/>
              </a:tabLst>
            </a:pPr>
            <a:r>
              <a:rPr sz="2800" spc="-10" dirty="0">
                <a:solidFill>
                  <a:srgbClr val="FFFFFF"/>
                </a:solidFill>
                <a:latin typeface="Carlito"/>
                <a:cs typeface="Carlito"/>
              </a:rPr>
              <a:t>Joystick, </a:t>
            </a:r>
            <a:r>
              <a:rPr sz="2800" spc="-25" dirty="0">
                <a:solidFill>
                  <a:srgbClr val="FFFFFF"/>
                </a:solidFill>
                <a:latin typeface="Carlito"/>
                <a:cs typeface="Carlito"/>
              </a:rPr>
              <a:t>umumnya  </a:t>
            </a:r>
            <a:r>
              <a:rPr sz="2800" spc="-10" dirty="0">
                <a:solidFill>
                  <a:srgbClr val="FFFFFF"/>
                </a:solidFill>
                <a:latin typeface="Carlito"/>
                <a:cs typeface="Carlito"/>
              </a:rPr>
              <a:t>berbentuk </a:t>
            </a:r>
            <a:r>
              <a:rPr sz="2800" spc="-5" dirty="0">
                <a:solidFill>
                  <a:srgbClr val="FFFFFF"/>
                </a:solidFill>
                <a:latin typeface="Carlito"/>
                <a:cs typeface="Carlito"/>
              </a:rPr>
              <a:t>tuas </a:t>
            </a:r>
            <a:r>
              <a:rPr sz="2800" spc="-20" dirty="0">
                <a:solidFill>
                  <a:srgbClr val="FFFFFF"/>
                </a:solidFill>
                <a:latin typeface="Carlito"/>
                <a:cs typeface="Carlito"/>
              </a:rPr>
              <a:t>yang  </a:t>
            </a:r>
            <a:r>
              <a:rPr sz="2800" spc="-10" dirty="0">
                <a:solidFill>
                  <a:srgbClr val="FFFFFF"/>
                </a:solidFill>
                <a:latin typeface="Carlito"/>
                <a:cs typeface="Carlito"/>
              </a:rPr>
              <a:t>bisa </a:t>
            </a:r>
            <a:r>
              <a:rPr sz="2800" spc="-20" dirty="0">
                <a:solidFill>
                  <a:srgbClr val="FFFFFF"/>
                </a:solidFill>
                <a:latin typeface="Carlito"/>
                <a:cs typeface="Carlito"/>
              </a:rPr>
              <a:t>digerakkan kesegala  arah </a:t>
            </a:r>
            <a:r>
              <a:rPr sz="2800" spc="-10" dirty="0">
                <a:solidFill>
                  <a:srgbClr val="FFFFFF"/>
                </a:solidFill>
                <a:latin typeface="Carlito"/>
                <a:cs typeface="Carlito"/>
              </a:rPr>
              <a:t>untuk bermain  </a:t>
            </a:r>
            <a:r>
              <a:rPr sz="2800" spc="-15" dirty="0">
                <a:solidFill>
                  <a:srgbClr val="FFFFFF"/>
                </a:solidFill>
                <a:latin typeface="Carlito"/>
                <a:cs typeface="Carlito"/>
              </a:rPr>
              <a:t>game</a:t>
            </a:r>
            <a:endParaRPr sz="2800">
              <a:latin typeface="Carlito"/>
              <a:cs typeface="Carlito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727575" y="1656410"/>
            <a:ext cx="3658235" cy="21596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04800" marR="5080" indent="-292735">
              <a:lnSpc>
                <a:spcPct val="100000"/>
              </a:lnSpc>
              <a:spcBef>
                <a:spcPts val="95"/>
              </a:spcBef>
              <a:buClr>
                <a:srgbClr val="0E6EC5"/>
              </a:buClr>
              <a:buSzPct val="69642"/>
              <a:buFont typeface="Wingdings"/>
              <a:buChar char=""/>
              <a:tabLst>
                <a:tab pos="305435" algn="l"/>
              </a:tabLst>
            </a:pPr>
            <a:r>
              <a:rPr sz="2800" spc="-5" dirty="0">
                <a:solidFill>
                  <a:srgbClr val="FFFFFF"/>
                </a:solidFill>
                <a:latin typeface="Carlito"/>
                <a:cs typeface="Carlito"/>
              </a:rPr>
              <a:t>Gamepad, </a:t>
            </a:r>
            <a:r>
              <a:rPr sz="2800" spc="-10" dirty="0">
                <a:solidFill>
                  <a:srgbClr val="FFFFFF"/>
                </a:solidFill>
                <a:latin typeface="Carlito"/>
                <a:cs typeface="Carlito"/>
              </a:rPr>
              <a:t>alat </a:t>
            </a:r>
            <a:r>
              <a:rPr sz="2800" spc="-15" dirty="0">
                <a:solidFill>
                  <a:srgbClr val="FFFFFF"/>
                </a:solidFill>
                <a:latin typeface="Carlito"/>
                <a:cs typeface="Carlito"/>
              </a:rPr>
              <a:t>yang  digunakan </a:t>
            </a:r>
            <a:r>
              <a:rPr sz="2800" spc="-10" dirty="0">
                <a:solidFill>
                  <a:srgbClr val="FFFFFF"/>
                </a:solidFill>
                <a:latin typeface="Carlito"/>
                <a:cs typeface="Carlito"/>
              </a:rPr>
              <a:t>untuk  mengendalikan </a:t>
            </a:r>
            <a:r>
              <a:rPr sz="2800" spc="-15" dirty="0">
                <a:solidFill>
                  <a:srgbClr val="FFFFFF"/>
                </a:solidFill>
                <a:latin typeface="Carlito"/>
                <a:cs typeface="Carlito"/>
              </a:rPr>
              <a:t>game  dengan tombol-tombol  tertentu</a:t>
            </a:r>
            <a:endParaRPr sz="2800">
              <a:latin typeface="Carlito"/>
              <a:cs typeface="Carlito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228600" y="0"/>
            <a:ext cx="8935720" cy="6890384"/>
            <a:chOff x="228600" y="0"/>
            <a:chExt cx="8935720" cy="6890384"/>
          </a:xfrm>
        </p:grpSpPr>
        <p:sp>
          <p:nvSpPr>
            <p:cNvPr id="11" name="object 11"/>
            <p:cNvSpPr/>
            <p:nvPr/>
          </p:nvSpPr>
          <p:spPr>
            <a:xfrm>
              <a:off x="1339596" y="3854196"/>
              <a:ext cx="2775204" cy="277520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334000" y="4224528"/>
              <a:ext cx="2743200" cy="2404872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28600" y="0"/>
              <a:ext cx="1524000" cy="143408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8353806" y="6858"/>
              <a:ext cx="791210" cy="685800"/>
            </a:xfrm>
            <a:custGeom>
              <a:avLst/>
              <a:gdLst/>
              <a:ahLst/>
              <a:cxnLst/>
              <a:rect l="l" t="t" r="r" b="b"/>
              <a:pathLst>
                <a:path w="791209" h="685800">
                  <a:moveTo>
                    <a:pt x="790955" y="0"/>
                  </a:moveTo>
                  <a:lnTo>
                    <a:pt x="0" y="0"/>
                  </a:lnTo>
                  <a:lnTo>
                    <a:pt x="0" y="685800"/>
                  </a:lnTo>
                  <a:lnTo>
                    <a:pt x="790955" y="685800"/>
                  </a:lnTo>
                  <a:lnTo>
                    <a:pt x="790955" y="600075"/>
                  </a:lnTo>
                  <a:lnTo>
                    <a:pt x="202565" y="600075"/>
                  </a:lnTo>
                  <a:lnTo>
                    <a:pt x="202565" y="342900"/>
                  </a:lnTo>
                  <a:lnTo>
                    <a:pt x="138302" y="342900"/>
                  </a:lnTo>
                  <a:lnTo>
                    <a:pt x="395477" y="85725"/>
                  </a:lnTo>
                  <a:lnTo>
                    <a:pt x="790955" y="85725"/>
                  </a:lnTo>
                  <a:lnTo>
                    <a:pt x="790955" y="0"/>
                  </a:lnTo>
                  <a:close/>
                </a:path>
                <a:path w="791209" h="685800">
                  <a:moveTo>
                    <a:pt x="790955" y="117856"/>
                  </a:moveTo>
                  <a:lnTo>
                    <a:pt x="556260" y="117856"/>
                  </a:lnTo>
                  <a:lnTo>
                    <a:pt x="556260" y="246507"/>
                  </a:lnTo>
                  <a:lnTo>
                    <a:pt x="652652" y="342900"/>
                  </a:lnTo>
                  <a:lnTo>
                    <a:pt x="588391" y="342900"/>
                  </a:lnTo>
                  <a:lnTo>
                    <a:pt x="588391" y="600075"/>
                  </a:lnTo>
                  <a:lnTo>
                    <a:pt x="790955" y="600075"/>
                  </a:lnTo>
                  <a:lnTo>
                    <a:pt x="790955" y="117856"/>
                  </a:lnTo>
                  <a:close/>
                </a:path>
                <a:path w="791209" h="685800">
                  <a:moveTo>
                    <a:pt x="790955" y="85725"/>
                  </a:moveTo>
                  <a:lnTo>
                    <a:pt x="395477" y="85725"/>
                  </a:lnTo>
                  <a:lnTo>
                    <a:pt x="491871" y="182118"/>
                  </a:lnTo>
                  <a:lnTo>
                    <a:pt x="491871" y="117856"/>
                  </a:lnTo>
                  <a:lnTo>
                    <a:pt x="790955" y="117856"/>
                  </a:lnTo>
                  <a:lnTo>
                    <a:pt x="790955" y="85725"/>
                  </a:lnTo>
                  <a:close/>
                </a:path>
              </a:pathLst>
            </a:custGeom>
            <a:solidFill>
              <a:srgbClr val="0E6E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8556370" y="124713"/>
              <a:ext cx="386080" cy="482600"/>
            </a:xfrm>
            <a:custGeom>
              <a:avLst/>
              <a:gdLst/>
              <a:ahLst/>
              <a:cxnLst/>
              <a:rect l="l" t="t" r="r" b="b"/>
              <a:pathLst>
                <a:path w="386079" h="482600">
                  <a:moveTo>
                    <a:pt x="353695" y="0"/>
                  </a:moveTo>
                  <a:lnTo>
                    <a:pt x="289305" y="0"/>
                  </a:lnTo>
                  <a:lnTo>
                    <a:pt x="289305" y="64261"/>
                  </a:lnTo>
                  <a:lnTo>
                    <a:pt x="353695" y="128650"/>
                  </a:lnTo>
                  <a:lnTo>
                    <a:pt x="353695" y="0"/>
                  </a:lnTo>
                  <a:close/>
                </a:path>
                <a:path w="386079" h="482600">
                  <a:moveTo>
                    <a:pt x="385825" y="225043"/>
                  </a:moveTo>
                  <a:lnTo>
                    <a:pt x="0" y="225043"/>
                  </a:lnTo>
                  <a:lnTo>
                    <a:pt x="0" y="482218"/>
                  </a:lnTo>
                  <a:lnTo>
                    <a:pt x="160781" y="482218"/>
                  </a:lnTo>
                  <a:lnTo>
                    <a:pt x="160781" y="353694"/>
                  </a:lnTo>
                  <a:lnTo>
                    <a:pt x="385825" y="353694"/>
                  </a:lnTo>
                  <a:lnTo>
                    <a:pt x="385825" y="225043"/>
                  </a:lnTo>
                  <a:close/>
                </a:path>
                <a:path w="386079" h="482600">
                  <a:moveTo>
                    <a:pt x="385825" y="353694"/>
                  </a:moveTo>
                  <a:lnTo>
                    <a:pt x="225044" y="353694"/>
                  </a:lnTo>
                  <a:lnTo>
                    <a:pt x="225044" y="482218"/>
                  </a:lnTo>
                  <a:lnTo>
                    <a:pt x="385825" y="482218"/>
                  </a:lnTo>
                  <a:lnTo>
                    <a:pt x="385825" y="353694"/>
                  </a:lnTo>
                  <a:close/>
                </a:path>
              </a:pathLst>
            </a:custGeom>
            <a:solidFill>
              <a:srgbClr val="0C58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8492108" y="92583"/>
              <a:ext cx="514350" cy="514350"/>
            </a:xfrm>
            <a:custGeom>
              <a:avLst/>
              <a:gdLst/>
              <a:ahLst/>
              <a:cxnLst/>
              <a:rect l="l" t="t" r="r" b="b"/>
              <a:pathLst>
                <a:path w="514350" h="514350">
                  <a:moveTo>
                    <a:pt x="257175" y="0"/>
                  </a:moveTo>
                  <a:lnTo>
                    <a:pt x="0" y="257175"/>
                  </a:lnTo>
                  <a:lnTo>
                    <a:pt x="514350" y="257175"/>
                  </a:lnTo>
                  <a:lnTo>
                    <a:pt x="257175" y="0"/>
                  </a:lnTo>
                  <a:close/>
                </a:path>
                <a:path w="514350" h="514350">
                  <a:moveTo>
                    <a:pt x="289306" y="385826"/>
                  </a:moveTo>
                  <a:lnTo>
                    <a:pt x="225044" y="385826"/>
                  </a:lnTo>
                  <a:lnTo>
                    <a:pt x="225044" y="514350"/>
                  </a:lnTo>
                  <a:lnTo>
                    <a:pt x="289306" y="514350"/>
                  </a:lnTo>
                  <a:lnTo>
                    <a:pt x="289306" y="385826"/>
                  </a:lnTo>
                  <a:close/>
                </a:path>
              </a:pathLst>
            </a:custGeom>
            <a:solidFill>
              <a:srgbClr val="09437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8492108" y="92583"/>
              <a:ext cx="514350" cy="514350"/>
            </a:xfrm>
            <a:custGeom>
              <a:avLst/>
              <a:gdLst/>
              <a:ahLst/>
              <a:cxnLst/>
              <a:rect l="l" t="t" r="r" b="b"/>
              <a:pathLst>
                <a:path w="514350" h="514350">
                  <a:moveTo>
                    <a:pt x="257175" y="0"/>
                  </a:moveTo>
                  <a:lnTo>
                    <a:pt x="353568" y="96393"/>
                  </a:lnTo>
                  <a:lnTo>
                    <a:pt x="353568" y="32131"/>
                  </a:lnTo>
                  <a:lnTo>
                    <a:pt x="417957" y="32131"/>
                  </a:lnTo>
                  <a:lnTo>
                    <a:pt x="417957" y="160782"/>
                  </a:lnTo>
                  <a:lnTo>
                    <a:pt x="514350" y="257175"/>
                  </a:lnTo>
                  <a:lnTo>
                    <a:pt x="450088" y="257175"/>
                  </a:lnTo>
                  <a:lnTo>
                    <a:pt x="450088" y="514350"/>
                  </a:lnTo>
                  <a:lnTo>
                    <a:pt x="64262" y="514350"/>
                  </a:lnTo>
                  <a:lnTo>
                    <a:pt x="64262" y="257175"/>
                  </a:lnTo>
                  <a:lnTo>
                    <a:pt x="0" y="257175"/>
                  </a:lnTo>
                  <a:lnTo>
                    <a:pt x="257175" y="0"/>
                  </a:lnTo>
                  <a:close/>
                </a:path>
                <a:path w="514350" h="514350">
                  <a:moveTo>
                    <a:pt x="353568" y="96393"/>
                  </a:moveTo>
                  <a:lnTo>
                    <a:pt x="417957" y="160782"/>
                  </a:lnTo>
                </a:path>
                <a:path w="514350" h="514350">
                  <a:moveTo>
                    <a:pt x="450088" y="257175"/>
                  </a:moveTo>
                  <a:lnTo>
                    <a:pt x="64262" y="257175"/>
                  </a:lnTo>
                </a:path>
                <a:path w="514350" h="514350">
                  <a:moveTo>
                    <a:pt x="225044" y="514350"/>
                  </a:moveTo>
                  <a:lnTo>
                    <a:pt x="225044" y="385826"/>
                  </a:lnTo>
                  <a:lnTo>
                    <a:pt x="289306" y="385826"/>
                  </a:lnTo>
                  <a:lnTo>
                    <a:pt x="289306" y="514350"/>
                  </a:lnTo>
                </a:path>
              </a:pathLst>
            </a:custGeom>
            <a:ln w="38100">
              <a:solidFill>
                <a:srgbClr val="08509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8353806" y="6858"/>
              <a:ext cx="791210" cy="685800"/>
            </a:xfrm>
            <a:custGeom>
              <a:avLst/>
              <a:gdLst/>
              <a:ahLst/>
              <a:cxnLst/>
              <a:rect l="l" t="t" r="r" b="b"/>
              <a:pathLst>
                <a:path w="791209" h="685800">
                  <a:moveTo>
                    <a:pt x="0" y="685800"/>
                  </a:moveTo>
                  <a:lnTo>
                    <a:pt x="790955" y="685800"/>
                  </a:lnTo>
                  <a:lnTo>
                    <a:pt x="790955" y="0"/>
                  </a:lnTo>
                  <a:lnTo>
                    <a:pt x="0" y="0"/>
                  </a:lnTo>
                  <a:lnTo>
                    <a:pt x="0" y="685800"/>
                  </a:lnTo>
                  <a:close/>
                </a:path>
              </a:pathLst>
            </a:custGeom>
            <a:ln w="38100">
              <a:solidFill>
                <a:srgbClr val="08509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7515606" y="6630162"/>
              <a:ext cx="762000" cy="228600"/>
            </a:xfrm>
            <a:custGeom>
              <a:avLst/>
              <a:gdLst/>
              <a:ahLst/>
              <a:cxnLst/>
              <a:rect l="l" t="t" r="r" b="b"/>
              <a:pathLst>
                <a:path w="762000" h="228600">
                  <a:moveTo>
                    <a:pt x="762000" y="0"/>
                  </a:moveTo>
                  <a:lnTo>
                    <a:pt x="0" y="0"/>
                  </a:lnTo>
                  <a:lnTo>
                    <a:pt x="0" y="228599"/>
                  </a:lnTo>
                  <a:lnTo>
                    <a:pt x="762000" y="228599"/>
                  </a:lnTo>
                  <a:lnTo>
                    <a:pt x="762000" y="200023"/>
                  </a:lnTo>
                  <a:lnTo>
                    <a:pt x="466725" y="200023"/>
                  </a:lnTo>
                  <a:lnTo>
                    <a:pt x="295275" y="114298"/>
                  </a:lnTo>
                  <a:lnTo>
                    <a:pt x="466725" y="28575"/>
                  </a:lnTo>
                  <a:lnTo>
                    <a:pt x="762000" y="28575"/>
                  </a:lnTo>
                  <a:lnTo>
                    <a:pt x="762000" y="0"/>
                  </a:lnTo>
                  <a:close/>
                </a:path>
                <a:path w="762000" h="228600">
                  <a:moveTo>
                    <a:pt x="762000" y="28575"/>
                  </a:moveTo>
                  <a:lnTo>
                    <a:pt x="466725" y="28575"/>
                  </a:lnTo>
                  <a:lnTo>
                    <a:pt x="466725" y="200023"/>
                  </a:lnTo>
                  <a:lnTo>
                    <a:pt x="762000" y="200023"/>
                  </a:lnTo>
                  <a:lnTo>
                    <a:pt x="762000" y="28575"/>
                  </a:lnTo>
                  <a:close/>
                </a:path>
              </a:pathLst>
            </a:custGeom>
            <a:solidFill>
              <a:srgbClr val="0E6E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7791831" y="6639687"/>
              <a:ext cx="209550" cy="209548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7515606" y="6630161"/>
              <a:ext cx="762000" cy="228600"/>
            </a:xfrm>
            <a:custGeom>
              <a:avLst/>
              <a:gdLst/>
              <a:ahLst/>
              <a:cxnLst/>
              <a:rect l="l" t="t" r="r" b="b"/>
              <a:pathLst>
                <a:path w="762000" h="228600">
                  <a:moveTo>
                    <a:pt x="0" y="228600"/>
                  </a:moveTo>
                  <a:lnTo>
                    <a:pt x="762000" y="228600"/>
                  </a:lnTo>
                  <a:lnTo>
                    <a:pt x="762000" y="0"/>
                  </a:lnTo>
                  <a:lnTo>
                    <a:pt x="0" y="0"/>
                  </a:lnTo>
                  <a:lnTo>
                    <a:pt x="0" y="228600"/>
                  </a:lnTo>
                  <a:close/>
                </a:path>
              </a:pathLst>
            </a:custGeom>
            <a:ln w="38100">
              <a:solidFill>
                <a:srgbClr val="08509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8382761" y="6630162"/>
              <a:ext cx="762000" cy="228600"/>
            </a:xfrm>
            <a:custGeom>
              <a:avLst/>
              <a:gdLst/>
              <a:ahLst/>
              <a:cxnLst/>
              <a:rect l="l" t="t" r="r" b="b"/>
              <a:pathLst>
                <a:path w="762000" h="228600">
                  <a:moveTo>
                    <a:pt x="762000" y="0"/>
                  </a:moveTo>
                  <a:lnTo>
                    <a:pt x="0" y="0"/>
                  </a:lnTo>
                  <a:lnTo>
                    <a:pt x="0" y="228599"/>
                  </a:lnTo>
                  <a:lnTo>
                    <a:pt x="762000" y="228599"/>
                  </a:lnTo>
                  <a:lnTo>
                    <a:pt x="762000" y="200023"/>
                  </a:lnTo>
                  <a:lnTo>
                    <a:pt x="295275" y="200023"/>
                  </a:lnTo>
                  <a:lnTo>
                    <a:pt x="295275" y="28575"/>
                  </a:lnTo>
                  <a:lnTo>
                    <a:pt x="762000" y="28575"/>
                  </a:lnTo>
                  <a:lnTo>
                    <a:pt x="762000" y="0"/>
                  </a:lnTo>
                  <a:close/>
                </a:path>
                <a:path w="762000" h="228600">
                  <a:moveTo>
                    <a:pt x="762000" y="28575"/>
                  </a:moveTo>
                  <a:lnTo>
                    <a:pt x="295275" y="28575"/>
                  </a:lnTo>
                  <a:lnTo>
                    <a:pt x="466725" y="114298"/>
                  </a:lnTo>
                  <a:lnTo>
                    <a:pt x="295275" y="200023"/>
                  </a:lnTo>
                  <a:lnTo>
                    <a:pt x="762000" y="200023"/>
                  </a:lnTo>
                  <a:lnTo>
                    <a:pt x="762000" y="28575"/>
                  </a:lnTo>
                  <a:close/>
                </a:path>
              </a:pathLst>
            </a:custGeom>
            <a:solidFill>
              <a:srgbClr val="0E6E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8658986" y="6639687"/>
              <a:ext cx="209550" cy="209548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8382761" y="6630161"/>
              <a:ext cx="762000" cy="228600"/>
            </a:xfrm>
            <a:custGeom>
              <a:avLst/>
              <a:gdLst/>
              <a:ahLst/>
              <a:cxnLst/>
              <a:rect l="l" t="t" r="r" b="b"/>
              <a:pathLst>
                <a:path w="762000" h="228600">
                  <a:moveTo>
                    <a:pt x="0" y="228600"/>
                  </a:moveTo>
                  <a:lnTo>
                    <a:pt x="762000" y="228600"/>
                  </a:lnTo>
                  <a:lnTo>
                    <a:pt x="762000" y="0"/>
                  </a:lnTo>
                  <a:lnTo>
                    <a:pt x="0" y="0"/>
                  </a:lnTo>
                  <a:lnTo>
                    <a:pt x="0" y="228600"/>
                  </a:lnTo>
                  <a:close/>
                </a:path>
              </a:pathLst>
            </a:custGeom>
            <a:ln w="38100">
              <a:solidFill>
                <a:srgbClr val="08509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59956" y="143192"/>
            <a:ext cx="8821420" cy="6646545"/>
            <a:chOff x="159956" y="143192"/>
            <a:chExt cx="8821420" cy="6646545"/>
          </a:xfrm>
        </p:grpSpPr>
        <p:sp>
          <p:nvSpPr>
            <p:cNvPr id="3" name="object 3"/>
            <p:cNvSpPr/>
            <p:nvPr/>
          </p:nvSpPr>
          <p:spPr>
            <a:xfrm>
              <a:off x="164592" y="147827"/>
              <a:ext cx="8811768" cy="656691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65354" y="148589"/>
              <a:ext cx="8810625" cy="6565900"/>
            </a:xfrm>
            <a:custGeom>
              <a:avLst/>
              <a:gdLst/>
              <a:ahLst/>
              <a:cxnLst/>
              <a:rect l="l" t="t" r="r" b="b"/>
              <a:pathLst>
                <a:path w="8810625" h="6565900">
                  <a:moveTo>
                    <a:pt x="775169" y="0"/>
                  </a:moveTo>
                  <a:lnTo>
                    <a:pt x="8810244" y="0"/>
                  </a:lnTo>
                  <a:lnTo>
                    <a:pt x="8810244" y="5790222"/>
                  </a:lnTo>
                  <a:lnTo>
                    <a:pt x="8808829" y="5837443"/>
                  </a:lnTo>
                  <a:lnTo>
                    <a:pt x="8804638" y="5883916"/>
                  </a:lnTo>
                  <a:lnTo>
                    <a:pt x="8797753" y="5929560"/>
                  </a:lnTo>
                  <a:lnTo>
                    <a:pt x="8788255" y="5974293"/>
                  </a:lnTo>
                  <a:lnTo>
                    <a:pt x="8776224" y="6018035"/>
                  </a:lnTo>
                  <a:lnTo>
                    <a:pt x="8761742" y="6060704"/>
                  </a:lnTo>
                  <a:lnTo>
                    <a:pt x="8744890" y="6102220"/>
                  </a:lnTo>
                  <a:lnTo>
                    <a:pt x="8725750" y="6142501"/>
                  </a:lnTo>
                  <a:lnTo>
                    <a:pt x="8704401" y="6181466"/>
                  </a:lnTo>
                  <a:lnTo>
                    <a:pt x="8680925" y="6219034"/>
                  </a:lnTo>
                  <a:lnTo>
                    <a:pt x="8655404" y="6255124"/>
                  </a:lnTo>
                  <a:lnTo>
                    <a:pt x="8627918" y="6289655"/>
                  </a:lnTo>
                  <a:lnTo>
                    <a:pt x="8598549" y="6322545"/>
                  </a:lnTo>
                  <a:lnTo>
                    <a:pt x="8567377" y="6353715"/>
                  </a:lnTo>
                  <a:lnTo>
                    <a:pt x="8534485" y="6383082"/>
                  </a:lnTo>
                  <a:lnTo>
                    <a:pt x="8499952" y="6410566"/>
                  </a:lnTo>
                  <a:lnTo>
                    <a:pt x="8463860" y="6436085"/>
                  </a:lnTo>
                  <a:lnTo>
                    <a:pt x="8426290" y="6459559"/>
                  </a:lnTo>
                  <a:lnTo>
                    <a:pt x="8387323" y="6480906"/>
                  </a:lnTo>
                  <a:lnTo>
                    <a:pt x="8347040" y="6500045"/>
                  </a:lnTo>
                  <a:lnTo>
                    <a:pt x="8305523" y="6516895"/>
                  </a:lnTo>
                  <a:lnTo>
                    <a:pt x="8262853" y="6531376"/>
                  </a:lnTo>
                  <a:lnTo>
                    <a:pt x="8219110" y="6543405"/>
                  </a:lnTo>
                  <a:lnTo>
                    <a:pt x="8174375" y="6552903"/>
                  </a:lnTo>
                  <a:lnTo>
                    <a:pt x="8128731" y="6559787"/>
                  </a:lnTo>
                  <a:lnTo>
                    <a:pt x="8082257" y="6563977"/>
                  </a:lnTo>
                  <a:lnTo>
                    <a:pt x="8035036" y="6565391"/>
                  </a:lnTo>
                  <a:lnTo>
                    <a:pt x="0" y="6565391"/>
                  </a:lnTo>
                  <a:lnTo>
                    <a:pt x="0" y="775207"/>
                  </a:lnTo>
                  <a:lnTo>
                    <a:pt x="1414" y="727986"/>
                  </a:lnTo>
                  <a:lnTo>
                    <a:pt x="5604" y="681512"/>
                  </a:lnTo>
                  <a:lnTo>
                    <a:pt x="12488" y="635868"/>
                  </a:lnTo>
                  <a:lnTo>
                    <a:pt x="21986" y="591133"/>
                  </a:lnTo>
                  <a:lnTo>
                    <a:pt x="34015" y="547390"/>
                  </a:lnTo>
                  <a:lnTo>
                    <a:pt x="48496" y="504720"/>
                  </a:lnTo>
                  <a:lnTo>
                    <a:pt x="65346" y="463203"/>
                  </a:lnTo>
                  <a:lnTo>
                    <a:pt x="84485" y="422920"/>
                  </a:lnTo>
                  <a:lnTo>
                    <a:pt x="105832" y="383953"/>
                  </a:lnTo>
                  <a:lnTo>
                    <a:pt x="129306" y="346383"/>
                  </a:lnTo>
                  <a:lnTo>
                    <a:pt x="154825" y="310291"/>
                  </a:lnTo>
                  <a:lnTo>
                    <a:pt x="182309" y="275758"/>
                  </a:lnTo>
                  <a:lnTo>
                    <a:pt x="211676" y="242866"/>
                  </a:lnTo>
                  <a:lnTo>
                    <a:pt x="242846" y="211694"/>
                  </a:lnTo>
                  <a:lnTo>
                    <a:pt x="275736" y="182325"/>
                  </a:lnTo>
                  <a:lnTo>
                    <a:pt x="310267" y="154839"/>
                  </a:lnTo>
                  <a:lnTo>
                    <a:pt x="346357" y="129318"/>
                  </a:lnTo>
                  <a:lnTo>
                    <a:pt x="383925" y="105842"/>
                  </a:lnTo>
                  <a:lnTo>
                    <a:pt x="422890" y="84493"/>
                  </a:lnTo>
                  <a:lnTo>
                    <a:pt x="463171" y="65353"/>
                  </a:lnTo>
                  <a:lnTo>
                    <a:pt x="504687" y="48501"/>
                  </a:lnTo>
                  <a:lnTo>
                    <a:pt x="547356" y="34019"/>
                  </a:lnTo>
                  <a:lnTo>
                    <a:pt x="591098" y="21988"/>
                  </a:lnTo>
                  <a:lnTo>
                    <a:pt x="635831" y="12490"/>
                  </a:lnTo>
                  <a:lnTo>
                    <a:pt x="681475" y="5605"/>
                  </a:lnTo>
                  <a:lnTo>
                    <a:pt x="727948" y="1414"/>
                  </a:lnTo>
                  <a:lnTo>
                    <a:pt x="775169" y="0"/>
                  </a:lnTo>
                  <a:close/>
                </a:path>
              </a:pathLst>
            </a:custGeom>
            <a:ln w="10668">
              <a:solidFill>
                <a:srgbClr val="739CB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73024" y="1420368"/>
              <a:ext cx="8031480" cy="4114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88263" y="1423415"/>
              <a:ext cx="8001000" cy="10795"/>
            </a:xfrm>
            <a:custGeom>
              <a:avLst/>
              <a:gdLst/>
              <a:ahLst/>
              <a:cxnLst/>
              <a:rect l="l" t="t" r="r" b="b"/>
              <a:pathLst>
                <a:path w="8001000" h="10794">
                  <a:moveTo>
                    <a:pt x="8001000" y="0"/>
                  </a:moveTo>
                  <a:lnTo>
                    <a:pt x="0" y="0"/>
                  </a:lnTo>
                  <a:lnTo>
                    <a:pt x="0" y="10667"/>
                  </a:lnTo>
                  <a:lnTo>
                    <a:pt x="8001000" y="10667"/>
                  </a:lnTo>
                  <a:lnTo>
                    <a:pt x="8001000" y="0"/>
                  </a:lnTo>
                  <a:close/>
                </a:path>
              </a:pathLst>
            </a:custGeom>
            <a:solidFill>
              <a:srgbClr val="0E6E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179820" y="957071"/>
              <a:ext cx="2418587" cy="397763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276599" y="2263138"/>
              <a:ext cx="4524756" cy="452628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535940" y="1936445"/>
            <a:ext cx="5624830" cy="5753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Verdana"/>
                <a:cs typeface="Verdana"/>
              </a:rPr>
              <a:t>Adalah : </a:t>
            </a:r>
            <a:r>
              <a:rPr sz="1800" spc="-10" dirty="0">
                <a:solidFill>
                  <a:srgbClr val="FFFFFF"/>
                </a:solidFill>
                <a:latin typeface="Verdana"/>
                <a:cs typeface="Verdana"/>
              </a:rPr>
              <a:t>perangkat </a:t>
            </a:r>
            <a:r>
              <a:rPr sz="1800" dirty="0">
                <a:solidFill>
                  <a:srgbClr val="FFFFFF"/>
                </a:solidFill>
                <a:latin typeface="Verdana"/>
                <a:cs typeface="Verdana"/>
              </a:rPr>
              <a:t>input </a:t>
            </a:r>
            <a:r>
              <a:rPr sz="1800" spc="-10" dirty="0">
                <a:solidFill>
                  <a:srgbClr val="FFFFFF"/>
                </a:solidFill>
                <a:latin typeface="Verdana"/>
                <a:cs typeface="Verdana"/>
              </a:rPr>
              <a:t>yang </a:t>
            </a:r>
            <a:r>
              <a:rPr sz="1800" spc="-5" dirty="0">
                <a:solidFill>
                  <a:srgbClr val="FFFFFF"/>
                </a:solidFill>
                <a:latin typeface="Verdana"/>
                <a:cs typeface="Verdana"/>
              </a:rPr>
              <a:t>di gunakan</a:t>
            </a:r>
            <a:r>
              <a:rPr sz="1800" spc="-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dirty="0">
                <a:solidFill>
                  <a:srgbClr val="FFFFFF"/>
                </a:solidFill>
                <a:latin typeface="Verdana"/>
                <a:cs typeface="Verdana"/>
              </a:rPr>
              <a:t>untuk</a:t>
            </a:r>
            <a:endParaRPr sz="18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800" spc="-5" dirty="0">
                <a:solidFill>
                  <a:srgbClr val="FFFFFF"/>
                </a:solidFill>
                <a:latin typeface="Verdana"/>
                <a:cs typeface="Verdana"/>
              </a:rPr>
              <a:t>memasukkan </a:t>
            </a:r>
            <a:r>
              <a:rPr sz="1800" dirty="0">
                <a:solidFill>
                  <a:srgbClr val="FFFFFF"/>
                </a:solidFill>
                <a:latin typeface="Verdana"/>
                <a:cs typeface="Verdana"/>
              </a:rPr>
              <a:t>input</a:t>
            </a:r>
            <a:r>
              <a:rPr sz="1800" spc="-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Verdana"/>
                <a:cs typeface="Verdana"/>
              </a:rPr>
              <a:t>suara</a:t>
            </a:r>
            <a:endParaRPr sz="1800">
              <a:latin typeface="Verdana"/>
              <a:cs typeface="Verdana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228600" y="0"/>
            <a:ext cx="8935720" cy="6890384"/>
            <a:chOff x="228600" y="0"/>
            <a:chExt cx="8935720" cy="6890384"/>
          </a:xfrm>
        </p:grpSpPr>
        <p:sp>
          <p:nvSpPr>
            <p:cNvPr id="11" name="object 11"/>
            <p:cNvSpPr/>
            <p:nvPr/>
          </p:nvSpPr>
          <p:spPr>
            <a:xfrm>
              <a:off x="228600" y="0"/>
              <a:ext cx="1524000" cy="143408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353806" y="6858"/>
              <a:ext cx="791210" cy="685800"/>
            </a:xfrm>
            <a:custGeom>
              <a:avLst/>
              <a:gdLst/>
              <a:ahLst/>
              <a:cxnLst/>
              <a:rect l="l" t="t" r="r" b="b"/>
              <a:pathLst>
                <a:path w="791209" h="685800">
                  <a:moveTo>
                    <a:pt x="790955" y="0"/>
                  </a:moveTo>
                  <a:lnTo>
                    <a:pt x="0" y="0"/>
                  </a:lnTo>
                  <a:lnTo>
                    <a:pt x="0" y="685800"/>
                  </a:lnTo>
                  <a:lnTo>
                    <a:pt x="790955" y="685800"/>
                  </a:lnTo>
                  <a:lnTo>
                    <a:pt x="790955" y="600075"/>
                  </a:lnTo>
                  <a:lnTo>
                    <a:pt x="202565" y="600075"/>
                  </a:lnTo>
                  <a:lnTo>
                    <a:pt x="202565" y="342900"/>
                  </a:lnTo>
                  <a:lnTo>
                    <a:pt x="138302" y="342900"/>
                  </a:lnTo>
                  <a:lnTo>
                    <a:pt x="395477" y="85725"/>
                  </a:lnTo>
                  <a:lnTo>
                    <a:pt x="790955" y="85725"/>
                  </a:lnTo>
                  <a:lnTo>
                    <a:pt x="790955" y="0"/>
                  </a:lnTo>
                  <a:close/>
                </a:path>
                <a:path w="791209" h="685800">
                  <a:moveTo>
                    <a:pt x="790955" y="117856"/>
                  </a:moveTo>
                  <a:lnTo>
                    <a:pt x="556260" y="117856"/>
                  </a:lnTo>
                  <a:lnTo>
                    <a:pt x="556260" y="246507"/>
                  </a:lnTo>
                  <a:lnTo>
                    <a:pt x="652652" y="342900"/>
                  </a:lnTo>
                  <a:lnTo>
                    <a:pt x="588391" y="342900"/>
                  </a:lnTo>
                  <a:lnTo>
                    <a:pt x="588391" y="600075"/>
                  </a:lnTo>
                  <a:lnTo>
                    <a:pt x="790955" y="600075"/>
                  </a:lnTo>
                  <a:lnTo>
                    <a:pt x="790955" y="117856"/>
                  </a:lnTo>
                  <a:close/>
                </a:path>
                <a:path w="791209" h="685800">
                  <a:moveTo>
                    <a:pt x="790955" y="85725"/>
                  </a:moveTo>
                  <a:lnTo>
                    <a:pt x="395477" y="85725"/>
                  </a:lnTo>
                  <a:lnTo>
                    <a:pt x="491871" y="182118"/>
                  </a:lnTo>
                  <a:lnTo>
                    <a:pt x="491871" y="117856"/>
                  </a:lnTo>
                  <a:lnTo>
                    <a:pt x="790955" y="117856"/>
                  </a:lnTo>
                  <a:lnTo>
                    <a:pt x="790955" y="85725"/>
                  </a:lnTo>
                  <a:close/>
                </a:path>
              </a:pathLst>
            </a:custGeom>
            <a:solidFill>
              <a:srgbClr val="0E6E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8556370" y="124713"/>
              <a:ext cx="386080" cy="482600"/>
            </a:xfrm>
            <a:custGeom>
              <a:avLst/>
              <a:gdLst/>
              <a:ahLst/>
              <a:cxnLst/>
              <a:rect l="l" t="t" r="r" b="b"/>
              <a:pathLst>
                <a:path w="386079" h="482600">
                  <a:moveTo>
                    <a:pt x="353695" y="0"/>
                  </a:moveTo>
                  <a:lnTo>
                    <a:pt x="289305" y="0"/>
                  </a:lnTo>
                  <a:lnTo>
                    <a:pt x="289305" y="64261"/>
                  </a:lnTo>
                  <a:lnTo>
                    <a:pt x="353695" y="128650"/>
                  </a:lnTo>
                  <a:lnTo>
                    <a:pt x="353695" y="0"/>
                  </a:lnTo>
                  <a:close/>
                </a:path>
                <a:path w="386079" h="482600">
                  <a:moveTo>
                    <a:pt x="385825" y="225043"/>
                  </a:moveTo>
                  <a:lnTo>
                    <a:pt x="0" y="225043"/>
                  </a:lnTo>
                  <a:lnTo>
                    <a:pt x="0" y="482218"/>
                  </a:lnTo>
                  <a:lnTo>
                    <a:pt x="160781" y="482218"/>
                  </a:lnTo>
                  <a:lnTo>
                    <a:pt x="160781" y="353694"/>
                  </a:lnTo>
                  <a:lnTo>
                    <a:pt x="385825" y="353694"/>
                  </a:lnTo>
                  <a:lnTo>
                    <a:pt x="385825" y="225043"/>
                  </a:lnTo>
                  <a:close/>
                </a:path>
                <a:path w="386079" h="482600">
                  <a:moveTo>
                    <a:pt x="385825" y="353694"/>
                  </a:moveTo>
                  <a:lnTo>
                    <a:pt x="225044" y="353694"/>
                  </a:lnTo>
                  <a:lnTo>
                    <a:pt x="225044" y="482218"/>
                  </a:lnTo>
                  <a:lnTo>
                    <a:pt x="385825" y="482218"/>
                  </a:lnTo>
                  <a:lnTo>
                    <a:pt x="385825" y="353694"/>
                  </a:lnTo>
                  <a:close/>
                </a:path>
              </a:pathLst>
            </a:custGeom>
            <a:solidFill>
              <a:srgbClr val="0C58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8492108" y="92583"/>
              <a:ext cx="514350" cy="514350"/>
            </a:xfrm>
            <a:custGeom>
              <a:avLst/>
              <a:gdLst/>
              <a:ahLst/>
              <a:cxnLst/>
              <a:rect l="l" t="t" r="r" b="b"/>
              <a:pathLst>
                <a:path w="514350" h="514350">
                  <a:moveTo>
                    <a:pt x="257175" y="0"/>
                  </a:moveTo>
                  <a:lnTo>
                    <a:pt x="0" y="257175"/>
                  </a:lnTo>
                  <a:lnTo>
                    <a:pt x="514350" y="257175"/>
                  </a:lnTo>
                  <a:lnTo>
                    <a:pt x="257175" y="0"/>
                  </a:lnTo>
                  <a:close/>
                </a:path>
                <a:path w="514350" h="514350">
                  <a:moveTo>
                    <a:pt x="289306" y="385826"/>
                  </a:moveTo>
                  <a:lnTo>
                    <a:pt x="225044" y="385826"/>
                  </a:lnTo>
                  <a:lnTo>
                    <a:pt x="225044" y="514350"/>
                  </a:lnTo>
                  <a:lnTo>
                    <a:pt x="289306" y="514350"/>
                  </a:lnTo>
                  <a:lnTo>
                    <a:pt x="289306" y="385826"/>
                  </a:lnTo>
                  <a:close/>
                </a:path>
              </a:pathLst>
            </a:custGeom>
            <a:solidFill>
              <a:srgbClr val="09437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8492108" y="92583"/>
              <a:ext cx="514350" cy="514350"/>
            </a:xfrm>
            <a:custGeom>
              <a:avLst/>
              <a:gdLst/>
              <a:ahLst/>
              <a:cxnLst/>
              <a:rect l="l" t="t" r="r" b="b"/>
              <a:pathLst>
                <a:path w="514350" h="514350">
                  <a:moveTo>
                    <a:pt x="257175" y="0"/>
                  </a:moveTo>
                  <a:lnTo>
                    <a:pt x="353568" y="96393"/>
                  </a:lnTo>
                  <a:lnTo>
                    <a:pt x="353568" y="32131"/>
                  </a:lnTo>
                  <a:lnTo>
                    <a:pt x="417957" y="32131"/>
                  </a:lnTo>
                  <a:lnTo>
                    <a:pt x="417957" y="160782"/>
                  </a:lnTo>
                  <a:lnTo>
                    <a:pt x="514350" y="257175"/>
                  </a:lnTo>
                  <a:lnTo>
                    <a:pt x="450088" y="257175"/>
                  </a:lnTo>
                  <a:lnTo>
                    <a:pt x="450088" y="514350"/>
                  </a:lnTo>
                  <a:lnTo>
                    <a:pt x="64262" y="514350"/>
                  </a:lnTo>
                  <a:lnTo>
                    <a:pt x="64262" y="257175"/>
                  </a:lnTo>
                  <a:lnTo>
                    <a:pt x="0" y="257175"/>
                  </a:lnTo>
                  <a:lnTo>
                    <a:pt x="257175" y="0"/>
                  </a:lnTo>
                  <a:close/>
                </a:path>
                <a:path w="514350" h="514350">
                  <a:moveTo>
                    <a:pt x="353568" y="96393"/>
                  </a:moveTo>
                  <a:lnTo>
                    <a:pt x="417957" y="160782"/>
                  </a:lnTo>
                </a:path>
                <a:path w="514350" h="514350">
                  <a:moveTo>
                    <a:pt x="450088" y="257175"/>
                  </a:moveTo>
                  <a:lnTo>
                    <a:pt x="64262" y="257175"/>
                  </a:lnTo>
                </a:path>
                <a:path w="514350" h="514350">
                  <a:moveTo>
                    <a:pt x="225044" y="514350"/>
                  </a:moveTo>
                  <a:lnTo>
                    <a:pt x="225044" y="385826"/>
                  </a:lnTo>
                  <a:lnTo>
                    <a:pt x="289306" y="385826"/>
                  </a:lnTo>
                  <a:lnTo>
                    <a:pt x="289306" y="514350"/>
                  </a:lnTo>
                </a:path>
              </a:pathLst>
            </a:custGeom>
            <a:ln w="38100">
              <a:solidFill>
                <a:srgbClr val="08509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8353806" y="6858"/>
              <a:ext cx="791210" cy="685800"/>
            </a:xfrm>
            <a:custGeom>
              <a:avLst/>
              <a:gdLst/>
              <a:ahLst/>
              <a:cxnLst/>
              <a:rect l="l" t="t" r="r" b="b"/>
              <a:pathLst>
                <a:path w="791209" h="685800">
                  <a:moveTo>
                    <a:pt x="0" y="685800"/>
                  </a:moveTo>
                  <a:lnTo>
                    <a:pt x="790955" y="685800"/>
                  </a:lnTo>
                  <a:lnTo>
                    <a:pt x="790955" y="0"/>
                  </a:lnTo>
                  <a:lnTo>
                    <a:pt x="0" y="0"/>
                  </a:lnTo>
                  <a:lnTo>
                    <a:pt x="0" y="685800"/>
                  </a:lnTo>
                  <a:close/>
                </a:path>
              </a:pathLst>
            </a:custGeom>
            <a:ln w="38100">
              <a:solidFill>
                <a:srgbClr val="08509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7515606" y="6630162"/>
              <a:ext cx="762000" cy="228600"/>
            </a:xfrm>
            <a:custGeom>
              <a:avLst/>
              <a:gdLst/>
              <a:ahLst/>
              <a:cxnLst/>
              <a:rect l="l" t="t" r="r" b="b"/>
              <a:pathLst>
                <a:path w="762000" h="228600">
                  <a:moveTo>
                    <a:pt x="762000" y="0"/>
                  </a:moveTo>
                  <a:lnTo>
                    <a:pt x="0" y="0"/>
                  </a:lnTo>
                  <a:lnTo>
                    <a:pt x="0" y="228599"/>
                  </a:lnTo>
                  <a:lnTo>
                    <a:pt x="762000" y="228599"/>
                  </a:lnTo>
                  <a:lnTo>
                    <a:pt x="762000" y="200023"/>
                  </a:lnTo>
                  <a:lnTo>
                    <a:pt x="466725" y="200023"/>
                  </a:lnTo>
                  <a:lnTo>
                    <a:pt x="295275" y="114298"/>
                  </a:lnTo>
                  <a:lnTo>
                    <a:pt x="466725" y="28575"/>
                  </a:lnTo>
                  <a:lnTo>
                    <a:pt x="762000" y="28575"/>
                  </a:lnTo>
                  <a:lnTo>
                    <a:pt x="762000" y="0"/>
                  </a:lnTo>
                  <a:close/>
                </a:path>
                <a:path w="762000" h="228600">
                  <a:moveTo>
                    <a:pt x="762000" y="28575"/>
                  </a:moveTo>
                  <a:lnTo>
                    <a:pt x="466725" y="28575"/>
                  </a:lnTo>
                  <a:lnTo>
                    <a:pt x="466725" y="200023"/>
                  </a:lnTo>
                  <a:lnTo>
                    <a:pt x="762000" y="200023"/>
                  </a:lnTo>
                  <a:lnTo>
                    <a:pt x="762000" y="28575"/>
                  </a:lnTo>
                  <a:close/>
                </a:path>
              </a:pathLst>
            </a:custGeom>
            <a:solidFill>
              <a:srgbClr val="0E6E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7791831" y="6639687"/>
              <a:ext cx="209550" cy="209548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7515606" y="6630161"/>
              <a:ext cx="762000" cy="228600"/>
            </a:xfrm>
            <a:custGeom>
              <a:avLst/>
              <a:gdLst/>
              <a:ahLst/>
              <a:cxnLst/>
              <a:rect l="l" t="t" r="r" b="b"/>
              <a:pathLst>
                <a:path w="762000" h="228600">
                  <a:moveTo>
                    <a:pt x="0" y="228600"/>
                  </a:moveTo>
                  <a:lnTo>
                    <a:pt x="762000" y="228600"/>
                  </a:lnTo>
                  <a:lnTo>
                    <a:pt x="762000" y="0"/>
                  </a:lnTo>
                  <a:lnTo>
                    <a:pt x="0" y="0"/>
                  </a:lnTo>
                  <a:lnTo>
                    <a:pt x="0" y="228600"/>
                  </a:lnTo>
                  <a:close/>
                </a:path>
              </a:pathLst>
            </a:custGeom>
            <a:ln w="38100">
              <a:solidFill>
                <a:srgbClr val="08509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8382761" y="6630162"/>
              <a:ext cx="762000" cy="228600"/>
            </a:xfrm>
            <a:custGeom>
              <a:avLst/>
              <a:gdLst/>
              <a:ahLst/>
              <a:cxnLst/>
              <a:rect l="l" t="t" r="r" b="b"/>
              <a:pathLst>
                <a:path w="762000" h="228600">
                  <a:moveTo>
                    <a:pt x="762000" y="0"/>
                  </a:moveTo>
                  <a:lnTo>
                    <a:pt x="0" y="0"/>
                  </a:lnTo>
                  <a:lnTo>
                    <a:pt x="0" y="228599"/>
                  </a:lnTo>
                  <a:lnTo>
                    <a:pt x="762000" y="228599"/>
                  </a:lnTo>
                  <a:lnTo>
                    <a:pt x="762000" y="200023"/>
                  </a:lnTo>
                  <a:lnTo>
                    <a:pt x="295275" y="200023"/>
                  </a:lnTo>
                  <a:lnTo>
                    <a:pt x="295275" y="28575"/>
                  </a:lnTo>
                  <a:lnTo>
                    <a:pt x="762000" y="28575"/>
                  </a:lnTo>
                  <a:lnTo>
                    <a:pt x="762000" y="0"/>
                  </a:lnTo>
                  <a:close/>
                </a:path>
                <a:path w="762000" h="228600">
                  <a:moveTo>
                    <a:pt x="762000" y="28575"/>
                  </a:moveTo>
                  <a:lnTo>
                    <a:pt x="295275" y="28575"/>
                  </a:lnTo>
                  <a:lnTo>
                    <a:pt x="466725" y="114298"/>
                  </a:lnTo>
                  <a:lnTo>
                    <a:pt x="295275" y="200023"/>
                  </a:lnTo>
                  <a:lnTo>
                    <a:pt x="762000" y="200023"/>
                  </a:lnTo>
                  <a:lnTo>
                    <a:pt x="762000" y="28575"/>
                  </a:lnTo>
                  <a:close/>
                </a:path>
              </a:pathLst>
            </a:custGeom>
            <a:solidFill>
              <a:srgbClr val="0E6E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8658986" y="6639687"/>
              <a:ext cx="209550" cy="209548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8382761" y="6630161"/>
              <a:ext cx="762000" cy="228600"/>
            </a:xfrm>
            <a:custGeom>
              <a:avLst/>
              <a:gdLst/>
              <a:ahLst/>
              <a:cxnLst/>
              <a:rect l="l" t="t" r="r" b="b"/>
              <a:pathLst>
                <a:path w="762000" h="228600">
                  <a:moveTo>
                    <a:pt x="0" y="228600"/>
                  </a:moveTo>
                  <a:lnTo>
                    <a:pt x="762000" y="228600"/>
                  </a:lnTo>
                  <a:lnTo>
                    <a:pt x="762000" y="0"/>
                  </a:lnTo>
                  <a:lnTo>
                    <a:pt x="0" y="0"/>
                  </a:lnTo>
                  <a:lnTo>
                    <a:pt x="0" y="228600"/>
                  </a:lnTo>
                  <a:close/>
                </a:path>
              </a:pathLst>
            </a:custGeom>
            <a:ln w="38100">
              <a:solidFill>
                <a:srgbClr val="08509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43192"/>
            <a:ext cx="8981440" cy="6576695"/>
            <a:chOff x="0" y="143192"/>
            <a:chExt cx="8981440" cy="6576695"/>
          </a:xfrm>
        </p:grpSpPr>
        <p:sp>
          <p:nvSpPr>
            <p:cNvPr id="3" name="object 3"/>
            <p:cNvSpPr/>
            <p:nvPr/>
          </p:nvSpPr>
          <p:spPr>
            <a:xfrm>
              <a:off x="164592" y="147827"/>
              <a:ext cx="8811768" cy="656691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65354" y="148589"/>
              <a:ext cx="8810625" cy="6565900"/>
            </a:xfrm>
            <a:custGeom>
              <a:avLst/>
              <a:gdLst/>
              <a:ahLst/>
              <a:cxnLst/>
              <a:rect l="l" t="t" r="r" b="b"/>
              <a:pathLst>
                <a:path w="8810625" h="6565900">
                  <a:moveTo>
                    <a:pt x="775169" y="0"/>
                  </a:moveTo>
                  <a:lnTo>
                    <a:pt x="8810244" y="0"/>
                  </a:lnTo>
                  <a:lnTo>
                    <a:pt x="8810244" y="5790222"/>
                  </a:lnTo>
                  <a:lnTo>
                    <a:pt x="8808829" y="5837443"/>
                  </a:lnTo>
                  <a:lnTo>
                    <a:pt x="8804638" y="5883916"/>
                  </a:lnTo>
                  <a:lnTo>
                    <a:pt x="8797753" y="5929560"/>
                  </a:lnTo>
                  <a:lnTo>
                    <a:pt x="8788255" y="5974293"/>
                  </a:lnTo>
                  <a:lnTo>
                    <a:pt x="8776224" y="6018035"/>
                  </a:lnTo>
                  <a:lnTo>
                    <a:pt x="8761742" y="6060704"/>
                  </a:lnTo>
                  <a:lnTo>
                    <a:pt x="8744890" y="6102220"/>
                  </a:lnTo>
                  <a:lnTo>
                    <a:pt x="8725750" y="6142501"/>
                  </a:lnTo>
                  <a:lnTo>
                    <a:pt x="8704401" y="6181466"/>
                  </a:lnTo>
                  <a:lnTo>
                    <a:pt x="8680925" y="6219034"/>
                  </a:lnTo>
                  <a:lnTo>
                    <a:pt x="8655404" y="6255124"/>
                  </a:lnTo>
                  <a:lnTo>
                    <a:pt x="8627918" y="6289655"/>
                  </a:lnTo>
                  <a:lnTo>
                    <a:pt x="8598549" y="6322545"/>
                  </a:lnTo>
                  <a:lnTo>
                    <a:pt x="8567377" y="6353715"/>
                  </a:lnTo>
                  <a:lnTo>
                    <a:pt x="8534485" y="6383082"/>
                  </a:lnTo>
                  <a:lnTo>
                    <a:pt x="8499952" y="6410566"/>
                  </a:lnTo>
                  <a:lnTo>
                    <a:pt x="8463860" y="6436085"/>
                  </a:lnTo>
                  <a:lnTo>
                    <a:pt x="8426290" y="6459559"/>
                  </a:lnTo>
                  <a:lnTo>
                    <a:pt x="8387323" y="6480906"/>
                  </a:lnTo>
                  <a:lnTo>
                    <a:pt x="8347040" y="6500045"/>
                  </a:lnTo>
                  <a:lnTo>
                    <a:pt x="8305523" y="6516895"/>
                  </a:lnTo>
                  <a:lnTo>
                    <a:pt x="8262853" y="6531376"/>
                  </a:lnTo>
                  <a:lnTo>
                    <a:pt x="8219110" y="6543405"/>
                  </a:lnTo>
                  <a:lnTo>
                    <a:pt x="8174375" y="6552903"/>
                  </a:lnTo>
                  <a:lnTo>
                    <a:pt x="8128731" y="6559787"/>
                  </a:lnTo>
                  <a:lnTo>
                    <a:pt x="8082257" y="6563977"/>
                  </a:lnTo>
                  <a:lnTo>
                    <a:pt x="8035036" y="6565391"/>
                  </a:lnTo>
                  <a:lnTo>
                    <a:pt x="0" y="6565391"/>
                  </a:lnTo>
                  <a:lnTo>
                    <a:pt x="0" y="775207"/>
                  </a:lnTo>
                  <a:lnTo>
                    <a:pt x="1414" y="727986"/>
                  </a:lnTo>
                  <a:lnTo>
                    <a:pt x="5604" y="681512"/>
                  </a:lnTo>
                  <a:lnTo>
                    <a:pt x="12488" y="635868"/>
                  </a:lnTo>
                  <a:lnTo>
                    <a:pt x="21986" y="591133"/>
                  </a:lnTo>
                  <a:lnTo>
                    <a:pt x="34015" y="547390"/>
                  </a:lnTo>
                  <a:lnTo>
                    <a:pt x="48496" y="504720"/>
                  </a:lnTo>
                  <a:lnTo>
                    <a:pt x="65346" y="463203"/>
                  </a:lnTo>
                  <a:lnTo>
                    <a:pt x="84485" y="422920"/>
                  </a:lnTo>
                  <a:lnTo>
                    <a:pt x="105832" y="383953"/>
                  </a:lnTo>
                  <a:lnTo>
                    <a:pt x="129306" y="346383"/>
                  </a:lnTo>
                  <a:lnTo>
                    <a:pt x="154825" y="310291"/>
                  </a:lnTo>
                  <a:lnTo>
                    <a:pt x="182309" y="275758"/>
                  </a:lnTo>
                  <a:lnTo>
                    <a:pt x="211676" y="242866"/>
                  </a:lnTo>
                  <a:lnTo>
                    <a:pt x="242846" y="211694"/>
                  </a:lnTo>
                  <a:lnTo>
                    <a:pt x="275736" y="182325"/>
                  </a:lnTo>
                  <a:lnTo>
                    <a:pt x="310267" y="154839"/>
                  </a:lnTo>
                  <a:lnTo>
                    <a:pt x="346357" y="129318"/>
                  </a:lnTo>
                  <a:lnTo>
                    <a:pt x="383925" y="105842"/>
                  </a:lnTo>
                  <a:lnTo>
                    <a:pt x="422890" y="84493"/>
                  </a:lnTo>
                  <a:lnTo>
                    <a:pt x="463171" y="65353"/>
                  </a:lnTo>
                  <a:lnTo>
                    <a:pt x="504687" y="48501"/>
                  </a:lnTo>
                  <a:lnTo>
                    <a:pt x="547356" y="34019"/>
                  </a:lnTo>
                  <a:lnTo>
                    <a:pt x="591098" y="21988"/>
                  </a:lnTo>
                  <a:lnTo>
                    <a:pt x="635831" y="12490"/>
                  </a:lnTo>
                  <a:lnTo>
                    <a:pt x="681475" y="5605"/>
                  </a:lnTo>
                  <a:lnTo>
                    <a:pt x="727948" y="1414"/>
                  </a:lnTo>
                  <a:lnTo>
                    <a:pt x="775169" y="0"/>
                  </a:lnTo>
                  <a:close/>
                </a:path>
              </a:pathLst>
            </a:custGeom>
            <a:ln w="10668">
              <a:solidFill>
                <a:srgbClr val="739CB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73023" y="1420368"/>
              <a:ext cx="8031480" cy="4114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88263" y="1423415"/>
              <a:ext cx="8001000" cy="10795"/>
            </a:xfrm>
            <a:custGeom>
              <a:avLst/>
              <a:gdLst/>
              <a:ahLst/>
              <a:cxnLst/>
              <a:rect l="l" t="t" r="r" b="b"/>
              <a:pathLst>
                <a:path w="8001000" h="10794">
                  <a:moveTo>
                    <a:pt x="8001000" y="0"/>
                  </a:moveTo>
                  <a:lnTo>
                    <a:pt x="0" y="0"/>
                  </a:lnTo>
                  <a:lnTo>
                    <a:pt x="0" y="10667"/>
                  </a:lnTo>
                  <a:lnTo>
                    <a:pt x="8001000" y="10667"/>
                  </a:lnTo>
                  <a:lnTo>
                    <a:pt x="8001000" y="0"/>
                  </a:lnTo>
                  <a:close/>
                </a:path>
              </a:pathLst>
            </a:custGeom>
            <a:solidFill>
              <a:srgbClr val="0E6E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372361" y="4115562"/>
              <a:ext cx="762000" cy="228600"/>
            </a:xfrm>
            <a:custGeom>
              <a:avLst/>
              <a:gdLst/>
              <a:ahLst/>
              <a:cxnLst/>
              <a:rect l="l" t="t" r="r" b="b"/>
              <a:pathLst>
                <a:path w="762000" h="228600">
                  <a:moveTo>
                    <a:pt x="762000" y="0"/>
                  </a:moveTo>
                  <a:lnTo>
                    <a:pt x="0" y="0"/>
                  </a:lnTo>
                  <a:lnTo>
                    <a:pt x="0" y="228600"/>
                  </a:lnTo>
                  <a:lnTo>
                    <a:pt x="762000" y="228600"/>
                  </a:lnTo>
                  <a:lnTo>
                    <a:pt x="762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372361" y="4115562"/>
              <a:ext cx="762000" cy="228600"/>
            </a:xfrm>
            <a:custGeom>
              <a:avLst/>
              <a:gdLst/>
              <a:ahLst/>
              <a:cxnLst/>
              <a:rect l="l" t="t" r="r" b="b"/>
              <a:pathLst>
                <a:path w="762000" h="228600">
                  <a:moveTo>
                    <a:pt x="0" y="228600"/>
                  </a:moveTo>
                  <a:lnTo>
                    <a:pt x="762000" y="228600"/>
                  </a:lnTo>
                  <a:lnTo>
                    <a:pt x="762000" y="0"/>
                  </a:lnTo>
                  <a:lnTo>
                    <a:pt x="0" y="0"/>
                  </a:lnTo>
                  <a:lnTo>
                    <a:pt x="0" y="228600"/>
                  </a:lnTo>
                  <a:close/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877055" y="957071"/>
              <a:ext cx="4712208" cy="397763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0" y="3657600"/>
              <a:ext cx="4750308" cy="304800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803391" y="4038600"/>
              <a:ext cx="2426208" cy="2426208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1222044" y="1860245"/>
            <a:ext cx="6699250" cy="19469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422275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solidFill>
                  <a:srgbClr val="FFFFFF"/>
                </a:solidFill>
                <a:latin typeface="Verdana"/>
                <a:cs typeface="Verdana"/>
              </a:rPr>
              <a:t>Kamera </a:t>
            </a:r>
            <a:r>
              <a:rPr sz="1800" spc="-5" dirty="0">
                <a:solidFill>
                  <a:srgbClr val="FFFFFF"/>
                </a:solidFill>
                <a:latin typeface="Verdana"/>
                <a:cs typeface="Verdana"/>
              </a:rPr>
              <a:t>digital </a:t>
            </a:r>
            <a:r>
              <a:rPr sz="1800" dirty="0">
                <a:solidFill>
                  <a:srgbClr val="FFFFFF"/>
                </a:solidFill>
                <a:latin typeface="Verdana"/>
                <a:cs typeface="Verdana"/>
              </a:rPr>
              <a:t>merupakan </a:t>
            </a:r>
            <a:r>
              <a:rPr sz="1800" spc="-15" dirty="0">
                <a:solidFill>
                  <a:srgbClr val="FFFFFF"/>
                </a:solidFill>
                <a:latin typeface="Verdana"/>
                <a:cs typeface="Verdana"/>
              </a:rPr>
              <a:t>Perangkat </a:t>
            </a:r>
            <a:r>
              <a:rPr sz="1800" spc="-10" dirty="0">
                <a:solidFill>
                  <a:srgbClr val="FFFFFF"/>
                </a:solidFill>
                <a:latin typeface="Verdana"/>
                <a:cs typeface="Verdana"/>
              </a:rPr>
              <a:t>yang </a:t>
            </a:r>
            <a:r>
              <a:rPr sz="1800" spc="-5" dirty="0">
                <a:solidFill>
                  <a:srgbClr val="FFFFFF"/>
                </a:solidFill>
                <a:latin typeface="Verdana"/>
                <a:cs typeface="Verdana"/>
              </a:rPr>
              <a:t>di gunakan  </a:t>
            </a:r>
            <a:r>
              <a:rPr sz="1800" dirty="0">
                <a:solidFill>
                  <a:srgbClr val="FFFFFF"/>
                </a:solidFill>
                <a:latin typeface="Verdana"/>
                <a:cs typeface="Verdana"/>
              </a:rPr>
              <a:t>untuk </a:t>
            </a:r>
            <a:r>
              <a:rPr sz="1800" spc="-5" dirty="0">
                <a:solidFill>
                  <a:srgbClr val="FFFFFF"/>
                </a:solidFill>
                <a:latin typeface="Verdana"/>
                <a:cs typeface="Verdana"/>
              </a:rPr>
              <a:t>mereka </a:t>
            </a:r>
            <a:r>
              <a:rPr sz="1800" spc="-10" dirty="0">
                <a:solidFill>
                  <a:srgbClr val="FFFFFF"/>
                </a:solidFill>
                <a:latin typeface="Verdana"/>
                <a:cs typeface="Verdana"/>
              </a:rPr>
              <a:t>citra </a:t>
            </a:r>
            <a:r>
              <a:rPr sz="1800" spc="-5" dirty="0">
                <a:solidFill>
                  <a:srgbClr val="FFFFFF"/>
                </a:solidFill>
                <a:latin typeface="Verdana"/>
                <a:cs typeface="Verdana"/>
              </a:rPr>
              <a:t>diam (foto) bahkan </a:t>
            </a:r>
            <a:r>
              <a:rPr sz="1800" spc="-10" dirty="0">
                <a:solidFill>
                  <a:srgbClr val="FFFFFF"/>
                </a:solidFill>
                <a:latin typeface="Verdana"/>
                <a:cs typeface="Verdana"/>
              </a:rPr>
              <a:t>citra bergerak  </a:t>
            </a:r>
            <a:r>
              <a:rPr sz="1800" spc="-5" dirty="0">
                <a:solidFill>
                  <a:srgbClr val="FFFFFF"/>
                </a:solidFill>
                <a:latin typeface="Verdana"/>
                <a:cs typeface="Verdana"/>
              </a:rPr>
              <a:t>(video) </a:t>
            </a:r>
            <a:r>
              <a:rPr sz="1800" spc="-10" dirty="0">
                <a:solidFill>
                  <a:srgbClr val="FFFFFF"/>
                </a:solidFill>
                <a:latin typeface="Verdana"/>
                <a:cs typeface="Verdana"/>
              </a:rPr>
              <a:t>yang </a:t>
            </a:r>
            <a:r>
              <a:rPr sz="1800" spc="-5" dirty="0">
                <a:solidFill>
                  <a:srgbClr val="FFFFFF"/>
                </a:solidFill>
                <a:latin typeface="Verdana"/>
                <a:cs typeface="Verdana"/>
              </a:rPr>
              <a:t>bisa di </a:t>
            </a:r>
            <a:r>
              <a:rPr sz="1800" spc="-10" dirty="0">
                <a:solidFill>
                  <a:srgbClr val="FFFFFF"/>
                </a:solidFill>
                <a:latin typeface="Verdana"/>
                <a:cs typeface="Verdana"/>
              </a:rPr>
              <a:t>transfer </a:t>
            </a:r>
            <a:r>
              <a:rPr sz="1800" spc="-5" dirty="0">
                <a:solidFill>
                  <a:srgbClr val="FFFFFF"/>
                </a:solidFill>
                <a:latin typeface="Verdana"/>
                <a:cs typeface="Verdana"/>
              </a:rPr>
              <a:t>ke </a:t>
            </a:r>
            <a:r>
              <a:rPr sz="1800" dirty="0">
                <a:solidFill>
                  <a:srgbClr val="FFFFFF"/>
                </a:solidFill>
                <a:latin typeface="Verdana"/>
                <a:cs typeface="Verdana"/>
              </a:rPr>
              <a:t>dalam</a:t>
            </a:r>
            <a:r>
              <a:rPr sz="1800" spc="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-35" dirty="0">
                <a:solidFill>
                  <a:srgbClr val="FFFFFF"/>
                </a:solidFill>
                <a:latin typeface="Verdana"/>
                <a:cs typeface="Verdana"/>
              </a:rPr>
              <a:t>komputer.</a:t>
            </a:r>
            <a:endParaRPr sz="18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750">
              <a:latin typeface="Verdana"/>
              <a:cs typeface="Verdana"/>
            </a:endParaRPr>
          </a:p>
          <a:p>
            <a:pPr marL="12700" marR="5080">
              <a:lnSpc>
                <a:spcPct val="100000"/>
              </a:lnSpc>
            </a:pPr>
            <a:r>
              <a:rPr sz="1800" dirty="0">
                <a:solidFill>
                  <a:srgbClr val="FFFFFF"/>
                </a:solidFill>
                <a:latin typeface="Verdana"/>
                <a:cs typeface="Verdana"/>
              </a:rPr>
              <a:t>Selain </a:t>
            </a:r>
            <a:r>
              <a:rPr sz="1800" spc="-10" dirty="0">
                <a:solidFill>
                  <a:srgbClr val="FFFFFF"/>
                </a:solidFill>
                <a:latin typeface="Verdana"/>
                <a:cs typeface="Verdana"/>
              </a:rPr>
              <a:t>kamera </a:t>
            </a:r>
            <a:r>
              <a:rPr sz="1800" spc="-5" dirty="0">
                <a:solidFill>
                  <a:srgbClr val="FFFFFF"/>
                </a:solidFill>
                <a:latin typeface="Verdana"/>
                <a:cs typeface="Verdana"/>
              </a:rPr>
              <a:t>digital </a:t>
            </a:r>
            <a:r>
              <a:rPr sz="1800" spc="-10" dirty="0">
                <a:solidFill>
                  <a:srgbClr val="FFFFFF"/>
                </a:solidFill>
                <a:latin typeface="Verdana"/>
                <a:cs typeface="Verdana"/>
              </a:rPr>
              <a:t>yang </a:t>
            </a:r>
            <a:r>
              <a:rPr sz="1800" spc="-5" dirty="0">
                <a:solidFill>
                  <a:srgbClr val="FFFFFF"/>
                </a:solidFill>
                <a:latin typeface="Verdana"/>
                <a:cs typeface="Verdana"/>
              </a:rPr>
              <a:t>fungsinya hampir </a:t>
            </a:r>
            <a:r>
              <a:rPr sz="1800" dirty="0">
                <a:solidFill>
                  <a:srgbClr val="FFFFFF"/>
                </a:solidFill>
                <a:latin typeface="Verdana"/>
                <a:cs typeface="Verdana"/>
              </a:rPr>
              <a:t>sama adalah  </a:t>
            </a:r>
            <a:r>
              <a:rPr sz="1800" spc="-5" dirty="0">
                <a:solidFill>
                  <a:srgbClr val="FFFFFF"/>
                </a:solidFill>
                <a:latin typeface="Verdana"/>
                <a:cs typeface="Verdana"/>
              </a:rPr>
              <a:t>webcam, </a:t>
            </a:r>
            <a:r>
              <a:rPr sz="1800" spc="-10" dirty="0">
                <a:solidFill>
                  <a:srgbClr val="FFFFFF"/>
                </a:solidFill>
                <a:latin typeface="Verdana"/>
                <a:cs typeface="Verdana"/>
              </a:rPr>
              <a:t>yang biasanya </a:t>
            </a:r>
            <a:r>
              <a:rPr sz="1800" spc="-5" dirty="0">
                <a:solidFill>
                  <a:srgbClr val="FFFFFF"/>
                </a:solidFill>
                <a:latin typeface="Verdana"/>
                <a:cs typeface="Verdana"/>
              </a:rPr>
              <a:t>di gunakan </a:t>
            </a:r>
            <a:r>
              <a:rPr sz="1800" dirty="0">
                <a:solidFill>
                  <a:srgbClr val="FFFFFF"/>
                </a:solidFill>
                <a:latin typeface="Verdana"/>
                <a:cs typeface="Verdana"/>
              </a:rPr>
              <a:t>untuk  </a:t>
            </a:r>
            <a:r>
              <a:rPr sz="1800" spc="-5" dirty="0">
                <a:solidFill>
                  <a:srgbClr val="FFFFFF"/>
                </a:solidFill>
                <a:latin typeface="Verdana"/>
                <a:cs typeface="Verdana"/>
              </a:rPr>
              <a:t>TELECONFERENCE atau</a:t>
            </a:r>
            <a:r>
              <a:rPr sz="1800" spc="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Verdana"/>
                <a:cs typeface="Verdana"/>
              </a:rPr>
              <a:t>VIDEOCONFERENCE,</a:t>
            </a:r>
            <a:endParaRPr sz="1800">
              <a:latin typeface="Verdana"/>
              <a:cs typeface="Verdana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228600" y="0"/>
            <a:ext cx="8935720" cy="6890384"/>
            <a:chOff x="228600" y="0"/>
            <a:chExt cx="8935720" cy="6890384"/>
          </a:xfrm>
        </p:grpSpPr>
        <p:sp>
          <p:nvSpPr>
            <p:cNvPr id="14" name="object 14"/>
            <p:cNvSpPr/>
            <p:nvPr/>
          </p:nvSpPr>
          <p:spPr>
            <a:xfrm>
              <a:off x="228600" y="0"/>
              <a:ext cx="1524000" cy="143408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8353806" y="6858"/>
              <a:ext cx="791210" cy="685800"/>
            </a:xfrm>
            <a:custGeom>
              <a:avLst/>
              <a:gdLst/>
              <a:ahLst/>
              <a:cxnLst/>
              <a:rect l="l" t="t" r="r" b="b"/>
              <a:pathLst>
                <a:path w="791209" h="685800">
                  <a:moveTo>
                    <a:pt x="790955" y="0"/>
                  </a:moveTo>
                  <a:lnTo>
                    <a:pt x="0" y="0"/>
                  </a:lnTo>
                  <a:lnTo>
                    <a:pt x="0" y="685800"/>
                  </a:lnTo>
                  <a:lnTo>
                    <a:pt x="790955" y="685800"/>
                  </a:lnTo>
                  <a:lnTo>
                    <a:pt x="790955" y="600075"/>
                  </a:lnTo>
                  <a:lnTo>
                    <a:pt x="202565" y="600075"/>
                  </a:lnTo>
                  <a:lnTo>
                    <a:pt x="202565" y="342900"/>
                  </a:lnTo>
                  <a:lnTo>
                    <a:pt x="138302" y="342900"/>
                  </a:lnTo>
                  <a:lnTo>
                    <a:pt x="395477" y="85725"/>
                  </a:lnTo>
                  <a:lnTo>
                    <a:pt x="790955" y="85725"/>
                  </a:lnTo>
                  <a:lnTo>
                    <a:pt x="790955" y="0"/>
                  </a:lnTo>
                  <a:close/>
                </a:path>
                <a:path w="791209" h="685800">
                  <a:moveTo>
                    <a:pt x="790955" y="117856"/>
                  </a:moveTo>
                  <a:lnTo>
                    <a:pt x="556260" y="117856"/>
                  </a:lnTo>
                  <a:lnTo>
                    <a:pt x="556260" y="246507"/>
                  </a:lnTo>
                  <a:lnTo>
                    <a:pt x="652652" y="342900"/>
                  </a:lnTo>
                  <a:lnTo>
                    <a:pt x="588391" y="342900"/>
                  </a:lnTo>
                  <a:lnTo>
                    <a:pt x="588391" y="600075"/>
                  </a:lnTo>
                  <a:lnTo>
                    <a:pt x="790955" y="600075"/>
                  </a:lnTo>
                  <a:lnTo>
                    <a:pt x="790955" y="117856"/>
                  </a:lnTo>
                  <a:close/>
                </a:path>
                <a:path w="791209" h="685800">
                  <a:moveTo>
                    <a:pt x="790955" y="85725"/>
                  </a:moveTo>
                  <a:lnTo>
                    <a:pt x="395477" y="85725"/>
                  </a:lnTo>
                  <a:lnTo>
                    <a:pt x="491871" y="182118"/>
                  </a:lnTo>
                  <a:lnTo>
                    <a:pt x="491871" y="117856"/>
                  </a:lnTo>
                  <a:lnTo>
                    <a:pt x="790955" y="117856"/>
                  </a:lnTo>
                  <a:lnTo>
                    <a:pt x="790955" y="85725"/>
                  </a:lnTo>
                  <a:close/>
                </a:path>
              </a:pathLst>
            </a:custGeom>
            <a:solidFill>
              <a:srgbClr val="0E6E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8556370" y="124713"/>
              <a:ext cx="386080" cy="482600"/>
            </a:xfrm>
            <a:custGeom>
              <a:avLst/>
              <a:gdLst/>
              <a:ahLst/>
              <a:cxnLst/>
              <a:rect l="l" t="t" r="r" b="b"/>
              <a:pathLst>
                <a:path w="386079" h="482600">
                  <a:moveTo>
                    <a:pt x="353695" y="0"/>
                  </a:moveTo>
                  <a:lnTo>
                    <a:pt x="289305" y="0"/>
                  </a:lnTo>
                  <a:lnTo>
                    <a:pt x="289305" y="64261"/>
                  </a:lnTo>
                  <a:lnTo>
                    <a:pt x="353695" y="128650"/>
                  </a:lnTo>
                  <a:lnTo>
                    <a:pt x="353695" y="0"/>
                  </a:lnTo>
                  <a:close/>
                </a:path>
                <a:path w="386079" h="482600">
                  <a:moveTo>
                    <a:pt x="385825" y="225043"/>
                  </a:moveTo>
                  <a:lnTo>
                    <a:pt x="0" y="225043"/>
                  </a:lnTo>
                  <a:lnTo>
                    <a:pt x="0" y="482218"/>
                  </a:lnTo>
                  <a:lnTo>
                    <a:pt x="160781" y="482218"/>
                  </a:lnTo>
                  <a:lnTo>
                    <a:pt x="160781" y="353694"/>
                  </a:lnTo>
                  <a:lnTo>
                    <a:pt x="385825" y="353694"/>
                  </a:lnTo>
                  <a:lnTo>
                    <a:pt x="385825" y="225043"/>
                  </a:lnTo>
                  <a:close/>
                </a:path>
                <a:path w="386079" h="482600">
                  <a:moveTo>
                    <a:pt x="385825" y="353694"/>
                  </a:moveTo>
                  <a:lnTo>
                    <a:pt x="225044" y="353694"/>
                  </a:lnTo>
                  <a:lnTo>
                    <a:pt x="225044" y="482218"/>
                  </a:lnTo>
                  <a:lnTo>
                    <a:pt x="385825" y="482218"/>
                  </a:lnTo>
                  <a:lnTo>
                    <a:pt x="385825" y="353694"/>
                  </a:lnTo>
                  <a:close/>
                </a:path>
              </a:pathLst>
            </a:custGeom>
            <a:solidFill>
              <a:srgbClr val="0C58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8492108" y="92583"/>
              <a:ext cx="514350" cy="514350"/>
            </a:xfrm>
            <a:custGeom>
              <a:avLst/>
              <a:gdLst/>
              <a:ahLst/>
              <a:cxnLst/>
              <a:rect l="l" t="t" r="r" b="b"/>
              <a:pathLst>
                <a:path w="514350" h="514350">
                  <a:moveTo>
                    <a:pt x="257175" y="0"/>
                  </a:moveTo>
                  <a:lnTo>
                    <a:pt x="0" y="257175"/>
                  </a:lnTo>
                  <a:lnTo>
                    <a:pt x="514350" y="257175"/>
                  </a:lnTo>
                  <a:lnTo>
                    <a:pt x="257175" y="0"/>
                  </a:lnTo>
                  <a:close/>
                </a:path>
                <a:path w="514350" h="514350">
                  <a:moveTo>
                    <a:pt x="289306" y="385826"/>
                  </a:moveTo>
                  <a:lnTo>
                    <a:pt x="225044" y="385826"/>
                  </a:lnTo>
                  <a:lnTo>
                    <a:pt x="225044" y="514350"/>
                  </a:lnTo>
                  <a:lnTo>
                    <a:pt x="289306" y="514350"/>
                  </a:lnTo>
                  <a:lnTo>
                    <a:pt x="289306" y="385826"/>
                  </a:lnTo>
                  <a:close/>
                </a:path>
              </a:pathLst>
            </a:custGeom>
            <a:solidFill>
              <a:srgbClr val="09437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8492108" y="92583"/>
              <a:ext cx="514350" cy="514350"/>
            </a:xfrm>
            <a:custGeom>
              <a:avLst/>
              <a:gdLst/>
              <a:ahLst/>
              <a:cxnLst/>
              <a:rect l="l" t="t" r="r" b="b"/>
              <a:pathLst>
                <a:path w="514350" h="514350">
                  <a:moveTo>
                    <a:pt x="257175" y="0"/>
                  </a:moveTo>
                  <a:lnTo>
                    <a:pt x="353568" y="96393"/>
                  </a:lnTo>
                  <a:lnTo>
                    <a:pt x="353568" y="32131"/>
                  </a:lnTo>
                  <a:lnTo>
                    <a:pt x="417957" y="32131"/>
                  </a:lnTo>
                  <a:lnTo>
                    <a:pt x="417957" y="160782"/>
                  </a:lnTo>
                  <a:lnTo>
                    <a:pt x="514350" y="257175"/>
                  </a:lnTo>
                  <a:lnTo>
                    <a:pt x="450088" y="257175"/>
                  </a:lnTo>
                  <a:lnTo>
                    <a:pt x="450088" y="514350"/>
                  </a:lnTo>
                  <a:lnTo>
                    <a:pt x="64262" y="514350"/>
                  </a:lnTo>
                  <a:lnTo>
                    <a:pt x="64262" y="257175"/>
                  </a:lnTo>
                  <a:lnTo>
                    <a:pt x="0" y="257175"/>
                  </a:lnTo>
                  <a:lnTo>
                    <a:pt x="257175" y="0"/>
                  </a:lnTo>
                  <a:close/>
                </a:path>
                <a:path w="514350" h="514350">
                  <a:moveTo>
                    <a:pt x="353568" y="96393"/>
                  </a:moveTo>
                  <a:lnTo>
                    <a:pt x="417957" y="160782"/>
                  </a:lnTo>
                </a:path>
                <a:path w="514350" h="514350">
                  <a:moveTo>
                    <a:pt x="450088" y="257175"/>
                  </a:moveTo>
                  <a:lnTo>
                    <a:pt x="64262" y="257175"/>
                  </a:lnTo>
                </a:path>
                <a:path w="514350" h="514350">
                  <a:moveTo>
                    <a:pt x="225044" y="514350"/>
                  </a:moveTo>
                  <a:lnTo>
                    <a:pt x="225044" y="385826"/>
                  </a:lnTo>
                  <a:lnTo>
                    <a:pt x="289306" y="385826"/>
                  </a:lnTo>
                  <a:lnTo>
                    <a:pt x="289306" y="514350"/>
                  </a:lnTo>
                </a:path>
              </a:pathLst>
            </a:custGeom>
            <a:ln w="38100">
              <a:solidFill>
                <a:srgbClr val="08509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8353806" y="6858"/>
              <a:ext cx="791210" cy="685800"/>
            </a:xfrm>
            <a:custGeom>
              <a:avLst/>
              <a:gdLst/>
              <a:ahLst/>
              <a:cxnLst/>
              <a:rect l="l" t="t" r="r" b="b"/>
              <a:pathLst>
                <a:path w="791209" h="685800">
                  <a:moveTo>
                    <a:pt x="0" y="685800"/>
                  </a:moveTo>
                  <a:lnTo>
                    <a:pt x="790955" y="685800"/>
                  </a:lnTo>
                  <a:lnTo>
                    <a:pt x="790955" y="0"/>
                  </a:lnTo>
                  <a:lnTo>
                    <a:pt x="0" y="0"/>
                  </a:lnTo>
                  <a:lnTo>
                    <a:pt x="0" y="685800"/>
                  </a:lnTo>
                  <a:close/>
                </a:path>
              </a:pathLst>
            </a:custGeom>
            <a:ln w="38100">
              <a:solidFill>
                <a:srgbClr val="08509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7515606" y="6630162"/>
              <a:ext cx="762000" cy="228600"/>
            </a:xfrm>
            <a:custGeom>
              <a:avLst/>
              <a:gdLst/>
              <a:ahLst/>
              <a:cxnLst/>
              <a:rect l="l" t="t" r="r" b="b"/>
              <a:pathLst>
                <a:path w="762000" h="228600">
                  <a:moveTo>
                    <a:pt x="762000" y="0"/>
                  </a:moveTo>
                  <a:lnTo>
                    <a:pt x="0" y="0"/>
                  </a:lnTo>
                  <a:lnTo>
                    <a:pt x="0" y="228599"/>
                  </a:lnTo>
                  <a:lnTo>
                    <a:pt x="762000" y="228599"/>
                  </a:lnTo>
                  <a:lnTo>
                    <a:pt x="762000" y="200023"/>
                  </a:lnTo>
                  <a:lnTo>
                    <a:pt x="466725" y="200023"/>
                  </a:lnTo>
                  <a:lnTo>
                    <a:pt x="295275" y="114298"/>
                  </a:lnTo>
                  <a:lnTo>
                    <a:pt x="466725" y="28575"/>
                  </a:lnTo>
                  <a:lnTo>
                    <a:pt x="762000" y="28575"/>
                  </a:lnTo>
                  <a:lnTo>
                    <a:pt x="762000" y="0"/>
                  </a:lnTo>
                  <a:close/>
                </a:path>
                <a:path w="762000" h="228600">
                  <a:moveTo>
                    <a:pt x="762000" y="28575"/>
                  </a:moveTo>
                  <a:lnTo>
                    <a:pt x="466725" y="28575"/>
                  </a:lnTo>
                  <a:lnTo>
                    <a:pt x="466725" y="200023"/>
                  </a:lnTo>
                  <a:lnTo>
                    <a:pt x="762000" y="200023"/>
                  </a:lnTo>
                  <a:lnTo>
                    <a:pt x="762000" y="28575"/>
                  </a:lnTo>
                  <a:close/>
                </a:path>
              </a:pathLst>
            </a:custGeom>
            <a:solidFill>
              <a:srgbClr val="0E6E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7791831" y="6639687"/>
              <a:ext cx="209550" cy="209548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7515606" y="6630161"/>
              <a:ext cx="762000" cy="228600"/>
            </a:xfrm>
            <a:custGeom>
              <a:avLst/>
              <a:gdLst/>
              <a:ahLst/>
              <a:cxnLst/>
              <a:rect l="l" t="t" r="r" b="b"/>
              <a:pathLst>
                <a:path w="762000" h="228600">
                  <a:moveTo>
                    <a:pt x="0" y="228600"/>
                  </a:moveTo>
                  <a:lnTo>
                    <a:pt x="762000" y="228600"/>
                  </a:lnTo>
                  <a:lnTo>
                    <a:pt x="762000" y="0"/>
                  </a:lnTo>
                  <a:lnTo>
                    <a:pt x="0" y="0"/>
                  </a:lnTo>
                  <a:lnTo>
                    <a:pt x="0" y="228600"/>
                  </a:lnTo>
                  <a:close/>
                </a:path>
              </a:pathLst>
            </a:custGeom>
            <a:ln w="38100">
              <a:solidFill>
                <a:srgbClr val="08509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8382761" y="6630162"/>
              <a:ext cx="762000" cy="228600"/>
            </a:xfrm>
            <a:custGeom>
              <a:avLst/>
              <a:gdLst/>
              <a:ahLst/>
              <a:cxnLst/>
              <a:rect l="l" t="t" r="r" b="b"/>
              <a:pathLst>
                <a:path w="762000" h="228600">
                  <a:moveTo>
                    <a:pt x="762000" y="0"/>
                  </a:moveTo>
                  <a:lnTo>
                    <a:pt x="0" y="0"/>
                  </a:lnTo>
                  <a:lnTo>
                    <a:pt x="0" y="228599"/>
                  </a:lnTo>
                  <a:lnTo>
                    <a:pt x="762000" y="228599"/>
                  </a:lnTo>
                  <a:lnTo>
                    <a:pt x="762000" y="200023"/>
                  </a:lnTo>
                  <a:lnTo>
                    <a:pt x="295275" y="200023"/>
                  </a:lnTo>
                  <a:lnTo>
                    <a:pt x="295275" y="28575"/>
                  </a:lnTo>
                  <a:lnTo>
                    <a:pt x="762000" y="28575"/>
                  </a:lnTo>
                  <a:lnTo>
                    <a:pt x="762000" y="0"/>
                  </a:lnTo>
                  <a:close/>
                </a:path>
                <a:path w="762000" h="228600">
                  <a:moveTo>
                    <a:pt x="762000" y="28575"/>
                  </a:moveTo>
                  <a:lnTo>
                    <a:pt x="295275" y="28575"/>
                  </a:lnTo>
                  <a:lnTo>
                    <a:pt x="466725" y="114298"/>
                  </a:lnTo>
                  <a:lnTo>
                    <a:pt x="295275" y="200023"/>
                  </a:lnTo>
                  <a:lnTo>
                    <a:pt x="762000" y="200023"/>
                  </a:lnTo>
                  <a:lnTo>
                    <a:pt x="762000" y="28575"/>
                  </a:lnTo>
                  <a:close/>
                </a:path>
              </a:pathLst>
            </a:custGeom>
            <a:solidFill>
              <a:srgbClr val="0E6E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8658986" y="6639687"/>
              <a:ext cx="209550" cy="209548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8382761" y="6630161"/>
              <a:ext cx="762000" cy="228600"/>
            </a:xfrm>
            <a:custGeom>
              <a:avLst/>
              <a:gdLst/>
              <a:ahLst/>
              <a:cxnLst/>
              <a:rect l="l" t="t" r="r" b="b"/>
              <a:pathLst>
                <a:path w="762000" h="228600">
                  <a:moveTo>
                    <a:pt x="0" y="228600"/>
                  </a:moveTo>
                  <a:lnTo>
                    <a:pt x="762000" y="228600"/>
                  </a:lnTo>
                  <a:lnTo>
                    <a:pt x="762000" y="0"/>
                  </a:lnTo>
                  <a:lnTo>
                    <a:pt x="0" y="0"/>
                  </a:lnTo>
                  <a:lnTo>
                    <a:pt x="0" y="228600"/>
                  </a:lnTo>
                  <a:close/>
                </a:path>
              </a:pathLst>
            </a:custGeom>
            <a:ln w="38100">
              <a:solidFill>
                <a:srgbClr val="08509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59956" y="143192"/>
            <a:ext cx="8821420" cy="6576695"/>
            <a:chOff x="159956" y="143192"/>
            <a:chExt cx="8821420" cy="6576695"/>
          </a:xfrm>
        </p:grpSpPr>
        <p:sp>
          <p:nvSpPr>
            <p:cNvPr id="3" name="object 3"/>
            <p:cNvSpPr/>
            <p:nvPr/>
          </p:nvSpPr>
          <p:spPr>
            <a:xfrm>
              <a:off x="164592" y="147827"/>
              <a:ext cx="8811768" cy="656691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65354" y="148589"/>
              <a:ext cx="8810625" cy="6565900"/>
            </a:xfrm>
            <a:custGeom>
              <a:avLst/>
              <a:gdLst/>
              <a:ahLst/>
              <a:cxnLst/>
              <a:rect l="l" t="t" r="r" b="b"/>
              <a:pathLst>
                <a:path w="8810625" h="6565900">
                  <a:moveTo>
                    <a:pt x="775169" y="0"/>
                  </a:moveTo>
                  <a:lnTo>
                    <a:pt x="8810244" y="0"/>
                  </a:lnTo>
                  <a:lnTo>
                    <a:pt x="8810244" y="5790222"/>
                  </a:lnTo>
                  <a:lnTo>
                    <a:pt x="8808829" y="5837443"/>
                  </a:lnTo>
                  <a:lnTo>
                    <a:pt x="8804638" y="5883916"/>
                  </a:lnTo>
                  <a:lnTo>
                    <a:pt x="8797753" y="5929560"/>
                  </a:lnTo>
                  <a:lnTo>
                    <a:pt x="8788255" y="5974293"/>
                  </a:lnTo>
                  <a:lnTo>
                    <a:pt x="8776224" y="6018035"/>
                  </a:lnTo>
                  <a:lnTo>
                    <a:pt x="8761742" y="6060704"/>
                  </a:lnTo>
                  <a:lnTo>
                    <a:pt x="8744890" y="6102220"/>
                  </a:lnTo>
                  <a:lnTo>
                    <a:pt x="8725750" y="6142501"/>
                  </a:lnTo>
                  <a:lnTo>
                    <a:pt x="8704401" y="6181466"/>
                  </a:lnTo>
                  <a:lnTo>
                    <a:pt x="8680925" y="6219034"/>
                  </a:lnTo>
                  <a:lnTo>
                    <a:pt x="8655404" y="6255124"/>
                  </a:lnTo>
                  <a:lnTo>
                    <a:pt x="8627918" y="6289655"/>
                  </a:lnTo>
                  <a:lnTo>
                    <a:pt x="8598549" y="6322545"/>
                  </a:lnTo>
                  <a:lnTo>
                    <a:pt x="8567377" y="6353715"/>
                  </a:lnTo>
                  <a:lnTo>
                    <a:pt x="8534485" y="6383082"/>
                  </a:lnTo>
                  <a:lnTo>
                    <a:pt x="8499952" y="6410566"/>
                  </a:lnTo>
                  <a:lnTo>
                    <a:pt x="8463860" y="6436085"/>
                  </a:lnTo>
                  <a:lnTo>
                    <a:pt x="8426290" y="6459559"/>
                  </a:lnTo>
                  <a:lnTo>
                    <a:pt x="8387323" y="6480906"/>
                  </a:lnTo>
                  <a:lnTo>
                    <a:pt x="8347040" y="6500045"/>
                  </a:lnTo>
                  <a:lnTo>
                    <a:pt x="8305523" y="6516895"/>
                  </a:lnTo>
                  <a:lnTo>
                    <a:pt x="8262853" y="6531376"/>
                  </a:lnTo>
                  <a:lnTo>
                    <a:pt x="8219110" y="6543405"/>
                  </a:lnTo>
                  <a:lnTo>
                    <a:pt x="8174375" y="6552903"/>
                  </a:lnTo>
                  <a:lnTo>
                    <a:pt x="8128731" y="6559787"/>
                  </a:lnTo>
                  <a:lnTo>
                    <a:pt x="8082257" y="6563977"/>
                  </a:lnTo>
                  <a:lnTo>
                    <a:pt x="8035036" y="6565391"/>
                  </a:lnTo>
                  <a:lnTo>
                    <a:pt x="0" y="6565391"/>
                  </a:lnTo>
                  <a:lnTo>
                    <a:pt x="0" y="775207"/>
                  </a:lnTo>
                  <a:lnTo>
                    <a:pt x="1414" y="727986"/>
                  </a:lnTo>
                  <a:lnTo>
                    <a:pt x="5604" y="681512"/>
                  </a:lnTo>
                  <a:lnTo>
                    <a:pt x="12488" y="635868"/>
                  </a:lnTo>
                  <a:lnTo>
                    <a:pt x="21986" y="591133"/>
                  </a:lnTo>
                  <a:lnTo>
                    <a:pt x="34015" y="547390"/>
                  </a:lnTo>
                  <a:lnTo>
                    <a:pt x="48496" y="504720"/>
                  </a:lnTo>
                  <a:lnTo>
                    <a:pt x="65346" y="463203"/>
                  </a:lnTo>
                  <a:lnTo>
                    <a:pt x="84485" y="422920"/>
                  </a:lnTo>
                  <a:lnTo>
                    <a:pt x="105832" y="383953"/>
                  </a:lnTo>
                  <a:lnTo>
                    <a:pt x="129306" y="346383"/>
                  </a:lnTo>
                  <a:lnTo>
                    <a:pt x="154825" y="310291"/>
                  </a:lnTo>
                  <a:lnTo>
                    <a:pt x="182309" y="275758"/>
                  </a:lnTo>
                  <a:lnTo>
                    <a:pt x="211676" y="242866"/>
                  </a:lnTo>
                  <a:lnTo>
                    <a:pt x="242846" y="211694"/>
                  </a:lnTo>
                  <a:lnTo>
                    <a:pt x="275736" y="182325"/>
                  </a:lnTo>
                  <a:lnTo>
                    <a:pt x="310267" y="154839"/>
                  </a:lnTo>
                  <a:lnTo>
                    <a:pt x="346357" y="129318"/>
                  </a:lnTo>
                  <a:lnTo>
                    <a:pt x="383925" y="105842"/>
                  </a:lnTo>
                  <a:lnTo>
                    <a:pt x="422890" y="84493"/>
                  </a:lnTo>
                  <a:lnTo>
                    <a:pt x="463171" y="65353"/>
                  </a:lnTo>
                  <a:lnTo>
                    <a:pt x="504687" y="48501"/>
                  </a:lnTo>
                  <a:lnTo>
                    <a:pt x="547356" y="34019"/>
                  </a:lnTo>
                  <a:lnTo>
                    <a:pt x="591098" y="21988"/>
                  </a:lnTo>
                  <a:lnTo>
                    <a:pt x="635831" y="12490"/>
                  </a:lnTo>
                  <a:lnTo>
                    <a:pt x="681475" y="5605"/>
                  </a:lnTo>
                  <a:lnTo>
                    <a:pt x="727948" y="1414"/>
                  </a:lnTo>
                  <a:lnTo>
                    <a:pt x="775169" y="0"/>
                  </a:lnTo>
                  <a:close/>
                </a:path>
              </a:pathLst>
            </a:custGeom>
            <a:ln w="10668">
              <a:solidFill>
                <a:srgbClr val="739CB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73024" y="1420368"/>
              <a:ext cx="8031480" cy="4114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88263" y="1423415"/>
              <a:ext cx="8001000" cy="10795"/>
            </a:xfrm>
            <a:custGeom>
              <a:avLst/>
              <a:gdLst/>
              <a:ahLst/>
              <a:cxnLst/>
              <a:rect l="l" t="t" r="r" b="b"/>
              <a:pathLst>
                <a:path w="8001000" h="10794">
                  <a:moveTo>
                    <a:pt x="8001000" y="0"/>
                  </a:moveTo>
                  <a:lnTo>
                    <a:pt x="0" y="0"/>
                  </a:lnTo>
                  <a:lnTo>
                    <a:pt x="0" y="10667"/>
                  </a:lnTo>
                  <a:lnTo>
                    <a:pt x="8001000" y="10667"/>
                  </a:lnTo>
                  <a:lnTo>
                    <a:pt x="8001000" y="0"/>
                  </a:lnTo>
                  <a:close/>
                </a:path>
              </a:pathLst>
            </a:custGeom>
            <a:solidFill>
              <a:srgbClr val="0E6E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137147" y="957071"/>
              <a:ext cx="2452116" cy="32918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459740" y="1936445"/>
            <a:ext cx="8419465" cy="5753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Verdana"/>
                <a:cs typeface="Verdana"/>
              </a:rPr>
              <a:t>Adalah : </a:t>
            </a:r>
            <a:r>
              <a:rPr sz="1800" spc="-10" dirty="0">
                <a:solidFill>
                  <a:srgbClr val="FFFFFF"/>
                </a:solidFill>
                <a:latin typeface="Verdana"/>
                <a:cs typeface="Verdana"/>
              </a:rPr>
              <a:t>perangkat </a:t>
            </a:r>
            <a:r>
              <a:rPr sz="1800" spc="-5" dirty="0">
                <a:solidFill>
                  <a:srgbClr val="FFFFFF"/>
                </a:solidFill>
                <a:latin typeface="Verdana"/>
                <a:cs typeface="Verdana"/>
              </a:rPr>
              <a:t>masukanberupa </a:t>
            </a:r>
            <a:r>
              <a:rPr sz="1800" spc="-10" dirty="0">
                <a:solidFill>
                  <a:srgbClr val="FFFFFF"/>
                </a:solidFill>
                <a:latin typeface="Verdana"/>
                <a:cs typeface="Verdana"/>
              </a:rPr>
              <a:t>layar yang </a:t>
            </a:r>
            <a:r>
              <a:rPr sz="1800" dirty="0">
                <a:solidFill>
                  <a:srgbClr val="FFFFFF"/>
                </a:solidFill>
                <a:latin typeface="Verdana"/>
                <a:cs typeface="Verdana"/>
              </a:rPr>
              <a:t>akan </a:t>
            </a:r>
            <a:r>
              <a:rPr sz="1800" spc="-5" dirty="0">
                <a:solidFill>
                  <a:srgbClr val="FFFFFF"/>
                </a:solidFill>
                <a:latin typeface="Verdana"/>
                <a:cs typeface="Verdana"/>
              </a:rPr>
              <a:t>merespon</a:t>
            </a:r>
            <a:r>
              <a:rPr sz="1800" spc="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Verdana"/>
                <a:cs typeface="Verdana"/>
              </a:rPr>
              <a:t>sentuhan</a:t>
            </a:r>
            <a:endParaRPr sz="18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800" spc="-5" dirty="0">
                <a:solidFill>
                  <a:srgbClr val="FFFFFF"/>
                </a:solidFill>
                <a:latin typeface="Verdana"/>
                <a:cs typeface="Verdana"/>
              </a:rPr>
              <a:t>apabila di sentuh, </a:t>
            </a:r>
            <a:r>
              <a:rPr sz="1800" dirty="0">
                <a:solidFill>
                  <a:srgbClr val="FFFFFF"/>
                </a:solidFill>
                <a:latin typeface="Verdana"/>
                <a:cs typeface="Verdana"/>
              </a:rPr>
              <a:t>untuk </a:t>
            </a:r>
            <a:r>
              <a:rPr sz="1800" spc="-5" dirty="0">
                <a:solidFill>
                  <a:srgbClr val="FFFFFF"/>
                </a:solidFill>
                <a:latin typeface="Verdana"/>
                <a:cs typeface="Verdana"/>
              </a:rPr>
              <a:t>memberikan </a:t>
            </a:r>
            <a:r>
              <a:rPr sz="1800" dirty="0">
                <a:solidFill>
                  <a:srgbClr val="FFFFFF"/>
                </a:solidFill>
                <a:latin typeface="Verdana"/>
                <a:cs typeface="Verdana"/>
              </a:rPr>
              <a:t>input </a:t>
            </a:r>
            <a:r>
              <a:rPr sz="1800" spc="-5" dirty="0">
                <a:solidFill>
                  <a:srgbClr val="FFFFFF"/>
                </a:solidFill>
                <a:latin typeface="Verdana"/>
                <a:cs typeface="Verdana"/>
              </a:rPr>
              <a:t>atau perintah</a:t>
            </a:r>
            <a:r>
              <a:rPr sz="1800" spc="7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Verdana"/>
                <a:cs typeface="Verdana"/>
              </a:rPr>
              <a:t>tertentu</a:t>
            </a:r>
            <a:endParaRPr sz="1800">
              <a:latin typeface="Verdana"/>
              <a:cs typeface="Verdana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228600" y="0"/>
            <a:ext cx="8935720" cy="6890384"/>
            <a:chOff x="228600" y="0"/>
            <a:chExt cx="8935720" cy="6890384"/>
          </a:xfrm>
        </p:grpSpPr>
        <p:sp>
          <p:nvSpPr>
            <p:cNvPr id="10" name="object 10"/>
            <p:cNvSpPr/>
            <p:nvPr/>
          </p:nvSpPr>
          <p:spPr>
            <a:xfrm>
              <a:off x="228600" y="0"/>
              <a:ext cx="1524000" cy="143408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638800" y="4038599"/>
              <a:ext cx="3308604" cy="2458212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66700" y="4654296"/>
              <a:ext cx="2133600" cy="1377696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667000" y="3869436"/>
              <a:ext cx="3014472" cy="2264664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8353806" y="6858"/>
              <a:ext cx="791210" cy="685800"/>
            </a:xfrm>
            <a:custGeom>
              <a:avLst/>
              <a:gdLst/>
              <a:ahLst/>
              <a:cxnLst/>
              <a:rect l="l" t="t" r="r" b="b"/>
              <a:pathLst>
                <a:path w="791209" h="685800">
                  <a:moveTo>
                    <a:pt x="790955" y="0"/>
                  </a:moveTo>
                  <a:lnTo>
                    <a:pt x="0" y="0"/>
                  </a:lnTo>
                  <a:lnTo>
                    <a:pt x="0" y="685800"/>
                  </a:lnTo>
                  <a:lnTo>
                    <a:pt x="790955" y="685800"/>
                  </a:lnTo>
                  <a:lnTo>
                    <a:pt x="790955" y="600075"/>
                  </a:lnTo>
                  <a:lnTo>
                    <a:pt x="202565" y="600075"/>
                  </a:lnTo>
                  <a:lnTo>
                    <a:pt x="202565" y="342900"/>
                  </a:lnTo>
                  <a:lnTo>
                    <a:pt x="138302" y="342900"/>
                  </a:lnTo>
                  <a:lnTo>
                    <a:pt x="395477" y="85725"/>
                  </a:lnTo>
                  <a:lnTo>
                    <a:pt x="790955" y="85725"/>
                  </a:lnTo>
                  <a:lnTo>
                    <a:pt x="790955" y="0"/>
                  </a:lnTo>
                  <a:close/>
                </a:path>
                <a:path w="791209" h="685800">
                  <a:moveTo>
                    <a:pt x="790955" y="117856"/>
                  </a:moveTo>
                  <a:lnTo>
                    <a:pt x="556260" y="117856"/>
                  </a:lnTo>
                  <a:lnTo>
                    <a:pt x="556260" y="246507"/>
                  </a:lnTo>
                  <a:lnTo>
                    <a:pt x="652652" y="342900"/>
                  </a:lnTo>
                  <a:lnTo>
                    <a:pt x="588391" y="342900"/>
                  </a:lnTo>
                  <a:lnTo>
                    <a:pt x="588391" y="600075"/>
                  </a:lnTo>
                  <a:lnTo>
                    <a:pt x="790955" y="600075"/>
                  </a:lnTo>
                  <a:lnTo>
                    <a:pt x="790955" y="117856"/>
                  </a:lnTo>
                  <a:close/>
                </a:path>
                <a:path w="791209" h="685800">
                  <a:moveTo>
                    <a:pt x="790955" y="85725"/>
                  </a:moveTo>
                  <a:lnTo>
                    <a:pt x="395477" y="85725"/>
                  </a:lnTo>
                  <a:lnTo>
                    <a:pt x="491871" y="182118"/>
                  </a:lnTo>
                  <a:lnTo>
                    <a:pt x="491871" y="117856"/>
                  </a:lnTo>
                  <a:lnTo>
                    <a:pt x="790955" y="117856"/>
                  </a:lnTo>
                  <a:lnTo>
                    <a:pt x="790955" y="85725"/>
                  </a:lnTo>
                  <a:close/>
                </a:path>
              </a:pathLst>
            </a:custGeom>
            <a:solidFill>
              <a:srgbClr val="0E6E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8556370" y="124713"/>
              <a:ext cx="386080" cy="482600"/>
            </a:xfrm>
            <a:custGeom>
              <a:avLst/>
              <a:gdLst/>
              <a:ahLst/>
              <a:cxnLst/>
              <a:rect l="l" t="t" r="r" b="b"/>
              <a:pathLst>
                <a:path w="386079" h="482600">
                  <a:moveTo>
                    <a:pt x="353695" y="0"/>
                  </a:moveTo>
                  <a:lnTo>
                    <a:pt x="289305" y="0"/>
                  </a:lnTo>
                  <a:lnTo>
                    <a:pt x="289305" y="64261"/>
                  </a:lnTo>
                  <a:lnTo>
                    <a:pt x="353695" y="128650"/>
                  </a:lnTo>
                  <a:lnTo>
                    <a:pt x="353695" y="0"/>
                  </a:lnTo>
                  <a:close/>
                </a:path>
                <a:path w="386079" h="482600">
                  <a:moveTo>
                    <a:pt x="385825" y="225043"/>
                  </a:moveTo>
                  <a:lnTo>
                    <a:pt x="0" y="225043"/>
                  </a:lnTo>
                  <a:lnTo>
                    <a:pt x="0" y="482218"/>
                  </a:lnTo>
                  <a:lnTo>
                    <a:pt x="160781" y="482218"/>
                  </a:lnTo>
                  <a:lnTo>
                    <a:pt x="160781" y="353694"/>
                  </a:lnTo>
                  <a:lnTo>
                    <a:pt x="385825" y="353694"/>
                  </a:lnTo>
                  <a:lnTo>
                    <a:pt x="385825" y="225043"/>
                  </a:lnTo>
                  <a:close/>
                </a:path>
                <a:path w="386079" h="482600">
                  <a:moveTo>
                    <a:pt x="385825" y="353694"/>
                  </a:moveTo>
                  <a:lnTo>
                    <a:pt x="225044" y="353694"/>
                  </a:lnTo>
                  <a:lnTo>
                    <a:pt x="225044" y="482218"/>
                  </a:lnTo>
                  <a:lnTo>
                    <a:pt x="385825" y="482218"/>
                  </a:lnTo>
                  <a:lnTo>
                    <a:pt x="385825" y="353694"/>
                  </a:lnTo>
                  <a:close/>
                </a:path>
              </a:pathLst>
            </a:custGeom>
            <a:solidFill>
              <a:srgbClr val="0C58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8492108" y="92583"/>
              <a:ext cx="514350" cy="514350"/>
            </a:xfrm>
            <a:custGeom>
              <a:avLst/>
              <a:gdLst/>
              <a:ahLst/>
              <a:cxnLst/>
              <a:rect l="l" t="t" r="r" b="b"/>
              <a:pathLst>
                <a:path w="514350" h="514350">
                  <a:moveTo>
                    <a:pt x="257175" y="0"/>
                  </a:moveTo>
                  <a:lnTo>
                    <a:pt x="0" y="257175"/>
                  </a:lnTo>
                  <a:lnTo>
                    <a:pt x="514350" y="257175"/>
                  </a:lnTo>
                  <a:lnTo>
                    <a:pt x="257175" y="0"/>
                  </a:lnTo>
                  <a:close/>
                </a:path>
                <a:path w="514350" h="514350">
                  <a:moveTo>
                    <a:pt x="289306" y="385826"/>
                  </a:moveTo>
                  <a:lnTo>
                    <a:pt x="225044" y="385826"/>
                  </a:lnTo>
                  <a:lnTo>
                    <a:pt x="225044" y="514350"/>
                  </a:lnTo>
                  <a:lnTo>
                    <a:pt x="289306" y="514350"/>
                  </a:lnTo>
                  <a:lnTo>
                    <a:pt x="289306" y="385826"/>
                  </a:lnTo>
                  <a:close/>
                </a:path>
              </a:pathLst>
            </a:custGeom>
            <a:solidFill>
              <a:srgbClr val="09437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8492108" y="92583"/>
              <a:ext cx="514350" cy="514350"/>
            </a:xfrm>
            <a:custGeom>
              <a:avLst/>
              <a:gdLst/>
              <a:ahLst/>
              <a:cxnLst/>
              <a:rect l="l" t="t" r="r" b="b"/>
              <a:pathLst>
                <a:path w="514350" h="514350">
                  <a:moveTo>
                    <a:pt x="257175" y="0"/>
                  </a:moveTo>
                  <a:lnTo>
                    <a:pt x="353568" y="96393"/>
                  </a:lnTo>
                  <a:lnTo>
                    <a:pt x="353568" y="32131"/>
                  </a:lnTo>
                  <a:lnTo>
                    <a:pt x="417957" y="32131"/>
                  </a:lnTo>
                  <a:lnTo>
                    <a:pt x="417957" y="160782"/>
                  </a:lnTo>
                  <a:lnTo>
                    <a:pt x="514350" y="257175"/>
                  </a:lnTo>
                  <a:lnTo>
                    <a:pt x="450088" y="257175"/>
                  </a:lnTo>
                  <a:lnTo>
                    <a:pt x="450088" y="514350"/>
                  </a:lnTo>
                  <a:lnTo>
                    <a:pt x="64262" y="514350"/>
                  </a:lnTo>
                  <a:lnTo>
                    <a:pt x="64262" y="257175"/>
                  </a:lnTo>
                  <a:lnTo>
                    <a:pt x="0" y="257175"/>
                  </a:lnTo>
                  <a:lnTo>
                    <a:pt x="257175" y="0"/>
                  </a:lnTo>
                  <a:close/>
                </a:path>
                <a:path w="514350" h="514350">
                  <a:moveTo>
                    <a:pt x="353568" y="96393"/>
                  </a:moveTo>
                  <a:lnTo>
                    <a:pt x="417957" y="160782"/>
                  </a:lnTo>
                </a:path>
                <a:path w="514350" h="514350">
                  <a:moveTo>
                    <a:pt x="450088" y="257175"/>
                  </a:moveTo>
                  <a:lnTo>
                    <a:pt x="64262" y="257175"/>
                  </a:lnTo>
                </a:path>
                <a:path w="514350" h="514350">
                  <a:moveTo>
                    <a:pt x="225044" y="514350"/>
                  </a:moveTo>
                  <a:lnTo>
                    <a:pt x="225044" y="385826"/>
                  </a:lnTo>
                  <a:lnTo>
                    <a:pt x="289306" y="385826"/>
                  </a:lnTo>
                  <a:lnTo>
                    <a:pt x="289306" y="514350"/>
                  </a:lnTo>
                </a:path>
              </a:pathLst>
            </a:custGeom>
            <a:ln w="38100">
              <a:solidFill>
                <a:srgbClr val="08509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8353806" y="6858"/>
              <a:ext cx="791210" cy="685800"/>
            </a:xfrm>
            <a:custGeom>
              <a:avLst/>
              <a:gdLst/>
              <a:ahLst/>
              <a:cxnLst/>
              <a:rect l="l" t="t" r="r" b="b"/>
              <a:pathLst>
                <a:path w="791209" h="685800">
                  <a:moveTo>
                    <a:pt x="0" y="685800"/>
                  </a:moveTo>
                  <a:lnTo>
                    <a:pt x="790955" y="685800"/>
                  </a:lnTo>
                  <a:lnTo>
                    <a:pt x="790955" y="0"/>
                  </a:lnTo>
                  <a:lnTo>
                    <a:pt x="0" y="0"/>
                  </a:lnTo>
                  <a:lnTo>
                    <a:pt x="0" y="685800"/>
                  </a:lnTo>
                  <a:close/>
                </a:path>
              </a:pathLst>
            </a:custGeom>
            <a:ln w="38100">
              <a:solidFill>
                <a:srgbClr val="08509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7515606" y="6630162"/>
              <a:ext cx="762000" cy="228600"/>
            </a:xfrm>
            <a:custGeom>
              <a:avLst/>
              <a:gdLst/>
              <a:ahLst/>
              <a:cxnLst/>
              <a:rect l="l" t="t" r="r" b="b"/>
              <a:pathLst>
                <a:path w="762000" h="228600">
                  <a:moveTo>
                    <a:pt x="762000" y="0"/>
                  </a:moveTo>
                  <a:lnTo>
                    <a:pt x="0" y="0"/>
                  </a:lnTo>
                  <a:lnTo>
                    <a:pt x="0" y="228599"/>
                  </a:lnTo>
                  <a:lnTo>
                    <a:pt x="762000" y="228599"/>
                  </a:lnTo>
                  <a:lnTo>
                    <a:pt x="762000" y="200023"/>
                  </a:lnTo>
                  <a:lnTo>
                    <a:pt x="466725" y="200023"/>
                  </a:lnTo>
                  <a:lnTo>
                    <a:pt x="295275" y="114298"/>
                  </a:lnTo>
                  <a:lnTo>
                    <a:pt x="466725" y="28575"/>
                  </a:lnTo>
                  <a:lnTo>
                    <a:pt x="762000" y="28575"/>
                  </a:lnTo>
                  <a:lnTo>
                    <a:pt x="762000" y="0"/>
                  </a:lnTo>
                  <a:close/>
                </a:path>
                <a:path w="762000" h="228600">
                  <a:moveTo>
                    <a:pt x="762000" y="28575"/>
                  </a:moveTo>
                  <a:lnTo>
                    <a:pt x="466725" y="28575"/>
                  </a:lnTo>
                  <a:lnTo>
                    <a:pt x="466725" y="200023"/>
                  </a:lnTo>
                  <a:lnTo>
                    <a:pt x="762000" y="200023"/>
                  </a:lnTo>
                  <a:lnTo>
                    <a:pt x="762000" y="28575"/>
                  </a:lnTo>
                  <a:close/>
                </a:path>
              </a:pathLst>
            </a:custGeom>
            <a:solidFill>
              <a:srgbClr val="0E6E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7791831" y="6639687"/>
              <a:ext cx="209550" cy="209548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7515606" y="6630161"/>
              <a:ext cx="762000" cy="228600"/>
            </a:xfrm>
            <a:custGeom>
              <a:avLst/>
              <a:gdLst/>
              <a:ahLst/>
              <a:cxnLst/>
              <a:rect l="l" t="t" r="r" b="b"/>
              <a:pathLst>
                <a:path w="762000" h="228600">
                  <a:moveTo>
                    <a:pt x="0" y="228600"/>
                  </a:moveTo>
                  <a:lnTo>
                    <a:pt x="762000" y="228600"/>
                  </a:lnTo>
                  <a:lnTo>
                    <a:pt x="762000" y="0"/>
                  </a:lnTo>
                  <a:lnTo>
                    <a:pt x="0" y="0"/>
                  </a:lnTo>
                  <a:lnTo>
                    <a:pt x="0" y="228600"/>
                  </a:lnTo>
                  <a:close/>
                </a:path>
              </a:pathLst>
            </a:custGeom>
            <a:ln w="38100">
              <a:solidFill>
                <a:srgbClr val="08509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8382761" y="6630162"/>
              <a:ext cx="762000" cy="228600"/>
            </a:xfrm>
            <a:custGeom>
              <a:avLst/>
              <a:gdLst/>
              <a:ahLst/>
              <a:cxnLst/>
              <a:rect l="l" t="t" r="r" b="b"/>
              <a:pathLst>
                <a:path w="762000" h="228600">
                  <a:moveTo>
                    <a:pt x="762000" y="0"/>
                  </a:moveTo>
                  <a:lnTo>
                    <a:pt x="0" y="0"/>
                  </a:lnTo>
                  <a:lnTo>
                    <a:pt x="0" y="228599"/>
                  </a:lnTo>
                  <a:lnTo>
                    <a:pt x="762000" y="228599"/>
                  </a:lnTo>
                  <a:lnTo>
                    <a:pt x="762000" y="200023"/>
                  </a:lnTo>
                  <a:lnTo>
                    <a:pt x="295275" y="200023"/>
                  </a:lnTo>
                  <a:lnTo>
                    <a:pt x="295275" y="28575"/>
                  </a:lnTo>
                  <a:lnTo>
                    <a:pt x="762000" y="28575"/>
                  </a:lnTo>
                  <a:lnTo>
                    <a:pt x="762000" y="0"/>
                  </a:lnTo>
                  <a:close/>
                </a:path>
                <a:path w="762000" h="228600">
                  <a:moveTo>
                    <a:pt x="762000" y="28575"/>
                  </a:moveTo>
                  <a:lnTo>
                    <a:pt x="295275" y="28575"/>
                  </a:lnTo>
                  <a:lnTo>
                    <a:pt x="466725" y="114298"/>
                  </a:lnTo>
                  <a:lnTo>
                    <a:pt x="295275" y="200023"/>
                  </a:lnTo>
                  <a:lnTo>
                    <a:pt x="762000" y="200023"/>
                  </a:lnTo>
                  <a:lnTo>
                    <a:pt x="762000" y="28575"/>
                  </a:lnTo>
                  <a:close/>
                </a:path>
              </a:pathLst>
            </a:custGeom>
            <a:solidFill>
              <a:srgbClr val="0E6E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8658986" y="6639687"/>
              <a:ext cx="209550" cy="209548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8382761" y="6630161"/>
              <a:ext cx="762000" cy="228600"/>
            </a:xfrm>
            <a:custGeom>
              <a:avLst/>
              <a:gdLst/>
              <a:ahLst/>
              <a:cxnLst/>
              <a:rect l="l" t="t" r="r" b="b"/>
              <a:pathLst>
                <a:path w="762000" h="228600">
                  <a:moveTo>
                    <a:pt x="0" y="228600"/>
                  </a:moveTo>
                  <a:lnTo>
                    <a:pt x="762000" y="228600"/>
                  </a:lnTo>
                  <a:lnTo>
                    <a:pt x="762000" y="0"/>
                  </a:lnTo>
                  <a:lnTo>
                    <a:pt x="0" y="0"/>
                  </a:lnTo>
                  <a:lnTo>
                    <a:pt x="0" y="228600"/>
                  </a:lnTo>
                  <a:close/>
                </a:path>
              </a:pathLst>
            </a:custGeom>
            <a:ln w="38100">
              <a:solidFill>
                <a:srgbClr val="08509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59956" y="143192"/>
            <a:ext cx="8821420" cy="6576695"/>
            <a:chOff x="159956" y="143192"/>
            <a:chExt cx="8821420" cy="6576695"/>
          </a:xfrm>
        </p:grpSpPr>
        <p:sp>
          <p:nvSpPr>
            <p:cNvPr id="3" name="object 3"/>
            <p:cNvSpPr/>
            <p:nvPr/>
          </p:nvSpPr>
          <p:spPr>
            <a:xfrm>
              <a:off x="164592" y="147827"/>
              <a:ext cx="8811768" cy="656691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65354" y="148589"/>
              <a:ext cx="8810625" cy="6565900"/>
            </a:xfrm>
            <a:custGeom>
              <a:avLst/>
              <a:gdLst/>
              <a:ahLst/>
              <a:cxnLst/>
              <a:rect l="l" t="t" r="r" b="b"/>
              <a:pathLst>
                <a:path w="8810625" h="6565900">
                  <a:moveTo>
                    <a:pt x="775169" y="0"/>
                  </a:moveTo>
                  <a:lnTo>
                    <a:pt x="8810244" y="0"/>
                  </a:lnTo>
                  <a:lnTo>
                    <a:pt x="8810244" y="5790222"/>
                  </a:lnTo>
                  <a:lnTo>
                    <a:pt x="8808829" y="5837443"/>
                  </a:lnTo>
                  <a:lnTo>
                    <a:pt x="8804638" y="5883916"/>
                  </a:lnTo>
                  <a:lnTo>
                    <a:pt x="8797753" y="5929560"/>
                  </a:lnTo>
                  <a:lnTo>
                    <a:pt x="8788255" y="5974293"/>
                  </a:lnTo>
                  <a:lnTo>
                    <a:pt x="8776224" y="6018035"/>
                  </a:lnTo>
                  <a:lnTo>
                    <a:pt x="8761742" y="6060704"/>
                  </a:lnTo>
                  <a:lnTo>
                    <a:pt x="8744890" y="6102220"/>
                  </a:lnTo>
                  <a:lnTo>
                    <a:pt x="8725750" y="6142501"/>
                  </a:lnTo>
                  <a:lnTo>
                    <a:pt x="8704401" y="6181466"/>
                  </a:lnTo>
                  <a:lnTo>
                    <a:pt x="8680925" y="6219034"/>
                  </a:lnTo>
                  <a:lnTo>
                    <a:pt x="8655404" y="6255124"/>
                  </a:lnTo>
                  <a:lnTo>
                    <a:pt x="8627918" y="6289655"/>
                  </a:lnTo>
                  <a:lnTo>
                    <a:pt x="8598549" y="6322545"/>
                  </a:lnTo>
                  <a:lnTo>
                    <a:pt x="8567377" y="6353715"/>
                  </a:lnTo>
                  <a:lnTo>
                    <a:pt x="8534485" y="6383082"/>
                  </a:lnTo>
                  <a:lnTo>
                    <a:pt x="8499952" y="6410566"/>
                  </a:lnTo>
                  <a:lnTo>
                    <a:pt x="8463860" y="6436085"/>
                  </a:lnTo>
                  <a:lnTo>
                    <a:pt x="8426290" y="6459559"/>
                  </a:lnTo>
                  <a:lnTo>
                    <a:pt x="8387323" y="6480906"/>
                  </a:lnTo>
                  <a:lnTo>
                    <a:pt x="8347040" y="6500045"/>
                  </a:lnTo>
                  <a:lnTo>
                    <a:pt x="8305523" y="6516895"/>
                  </a:lnTo>
                  <a:lnTo>
                    <a:pt x="8262853" y="6531376"/>
                  </a:lnTo>
                  <a:lnTo>
                    <a:pt x="8219110" y="6543405"/>
                  </a:lnTo>
                  <a:lnTo>
                    <a:pt x="8174375" y="6552903"/>
                  </a:lnTo>
                  <a:lnTo>
                    <a:pt x="8128731" y="6559787"/>
                  </a:lnTo>
                  <a:lnTo>
                    <a:pt x="8082257" y="6563977"/>
                  </a:lnTo>
                  <a:lnTo>
                    <a:pt x="8035036" y="6565391"/>
                  </a:lnTo>
                  <a:lnTo>
                    <a:pt x="0" y="6565391"/>
                  </a:lnTo>
                  <a:lnTo>
                    <a:pt x="0" y="775207"/>
                  </a:lnTo>
                  <a:lnTo>
                    <a:pt x="1414" y="727986"/>
                  </a:lnTo>
                  <a:lnTo>
                    <a:pt x="5604" y="681512"/>
                  </a:lnTo>
                  <a:lnTo>
                    <a:pt x="12488" y="635868"/>
                  </a:lnTo>
                  <a:lnTo>
                    <a:pt x="21986" y="591133"/>
                  </a:lnTo>
                  <a:lnTo>
                    <a:pt x="34015" y="547390"/>
                  </a:lnTo>
                  <a:lnTo>
                    <a:pt x="48496" y="504720"/>
                  </a:lnTo>
                  <a:lnTo>
                    <a:pt x="65346" y="463203"/>
                  </a:lnTo>
                  <a:lnTo>
                    <a:pt x="84485" y="422920"/>
                  </a:lnTo>
                  <a:lnTo>
                    <a:pt x="105832" y="383953"/>
                  </a:lnTo>
                  <a:lnTo>
                    <a:pt x="129306" y="346383"/>
                  </a:lnTo>
                  <a:lnTo>
                    <a:pt x="154825" y="310291"/>
                  </a:lnTo>
                  <a:lnTo>
                    <a:pt x="182309" y="275758"/>
                  </a:lnTo>
                  <a:lnTo>
                    <a:pt x="211676" y="242866"/>
                  </a:lnTo>
                  <a:lnTo>
                    <a:pt x="242846" y="211694"/>
                  </a:lnTo>
                  <a:lnTo>
                    <a:pt x="275736" y="182325"/>
                  </a:lnTo>
                  <a:lnTo>
                    <a:pt x="310267" y="154839"/>
                  </a:lnTo>
                  <a:lnTo>
                    <a:pt x="346357" y="129318"/>
                  </a:lnTo>
                  <a:lnTo>
                    <a:pt x="383925" y="105842"/>
                  </a:lnTo>
                  <a:lnTo>
                    <a:pt x="422890" y="84493"/>
                  </a:lnTo>
                  <a:lnTo>
                    <a:pt x="463171" y="65353"/>
                  </a:lnTo>
                  <a:lnTo>
                    <a:pt x="504687" y="48501"/>
                  </a:lnTo>
                  <a:lnTo>
                    <a:pt x="547356" y="34019"/>
                  </a:lnTo>
                  <a:lnTo>
                    <a:pt x="591098" y="21988"/>
                  </a:lnTo>
                  <a:lnTo>
                    <a:pt x="635831" y="12490"/>
                  </a:lnTo>
                  <a:lnTo>
                    <a:pt x="681475" y="5605"/>
                  </a:lnTo>
                  <a:lnTo>
                    <a:pt x="727948" y="1414"/>
                  </a:lnTo>
                  <a:lnTo>
                    <a:pt x="775169" y="0"/>
                  </a:lnTo>
                  <a:close/>
                </a:path>
              </a:pathLst>
            </a:custGeom>
            <a:ln w="10668">
              <a:solidFill>
                <a:srgbClr val="739CB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73024" y="1420368"/>
              <a:ext cx="8031480" cy="4114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88263" y="1423415"/>
              <a:ext cx="8001000" cy="10795"/>
            </a:xfrm>
            <a:custGeom>
              <a:avLst/>
              <a:gdLst/>
              <a:ahLst/>
              <a:cxnLst/>
              <a:rect l="l" t="t" r="r" b="b"/>
              <a:pathLst>
                <a:path w="8001000" h="10794">
                  <a:moveTo>
                    <a:pt x="8001000" y="0"/>
                  </a:moveTo>
                  <a:lnTo>
                    <a:pt x="0" y="0"/>
                  </a:lnTo>
                  <a:lnTo>
                    <a:pt x="0" y="10667"/>
                  </a:lnTo>
                  <a:lnTo>
                    <a:pt x="8001000" y="10667"/>
                  </a:lnTo>
                  <a:lnTo>
                    <a:pt x="8001000" y="0"/>
                  </a:lnTo>
                  <a:close/>
                </a:path>
              </a:pathLst>
            </a:custGeom>
            <a:solidFill>
              <a:srgbClr val="0E6E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590032" y="958596"/>
              <a:ext cx="3035808" cy="32918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523999" y="2362200"/>
              <a:ext cx="3764279" cy="376428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867399" y="3810000"/>
              <a:ext cx="2202179" cy="141732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1069644" y="1784350"/>
            <a:ext cx="53092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Verdana"/>
                <a:cs typeface="Verdana"/>
              </a:rPr>
              <a:t>Alat </a:t>
            </a:r>
            <a:r>
              <a:rPr sz="1800" spc="-10" dirty="0">
                <a:solidFill>
                  <a:srgbClr val="FFFFFF"/>
                </a:solidFill>
                <a:latin typeface="Verdana"/>
                <a:cs typeface="Verdana"/>
              </a:rPr>
              <a:t>yang </a:t>
            </a:r>
            <a:r>
              <a:rPr sz="1800" spc="-5" dirty="0">
                <a:solidFill>
                  <a:srgbClr val="FFFFFF"/>
                </a:solidFill>
                <a:latin typeface="Verdana"/>
                <a:cs typeface="Verdana"/>
              </a:rPr>
              <a:t>digunakan </a:t>
            </a:r>
            <a:r>
              <a:rPr sz="1800" dirty="0">
                <a:solidFill>
                  <a:srgbClr val="FFFFFF"/>
                </a:solidFill>
                <a:latin typeface="Verdana"/>
                <a:cs typeface="Verdana"/>
              </a:rPr>
              <a:t>untuk </a:t>
            </a:r>
            <a:r>
              <a:rPr sz="1800" spc="-5" dirty="0">
                <a:solidFill>
                  <a:srgbClr val="FFFFFF"/>
                </a:solidFill>
                <a:latin typeface="Verdana"/>
                <a:cs typeface="Verdana"/>
              </a:rPr>
              <a:t>membaca</a:t>
            </a:r>
            <a:r>
              <a:rPr sz="1800" spc="-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Verdana"/>
                <a:cs typeface="Verdana"/>
              </a:rPr>
              <a:t>barcode</a:t>
            </a:r>
            <a:endParaRPr sz="1800">
              <a:latin typeface="Verdana"/>
              <a:cs typeface="Verdana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228600" y="0"/>
            <a:ext cx="8935720" cy="6890384"/>
            <a:chOff x="228600" y="0"/>
            <a:chExt cx="8935720" cy="6890384"/>
          </a:xfrm>
        </p:grpSpPr>
        <p:sp>
          <p:nvSpPr>
            <p:cNvPr id="12" name="object 12"/>
            <p:cNvSpPr/>
            <p:nvPr/>
          </p:nvSpPr>
          <p:spPr>
            <a:xfrm>
              <a:off x="228600" y="0"/>
              <a:ext cx="1524000" cy="143408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8353806" y="6858"/>
              <a:ext cx="791210" cy="685800"/>
            </a:xfrm>
            <a:custGeom>
              <a:avLst/>
              <a:gdLst/>
              <a:ahLst/>
              <a:cxnLst/>
              <a:rect l="l" t="t" r="r" b="b"/>
              <a:pathLst>
                <a:path w="791209" h="685800">
                  <a:moveTo>
                    <a:pt x="790955" y="0"/>
                  </a:moveTo>
                  <a:lnTo>
                    <a:pt x="0" y="0"/>
                  </a:lnTo>
                  <a:lnTo>
                    <a:pt x="0" y="685800"/>
                  </a:lnTo>
                  <a:lnTo>
                    <a:pt x="790955" y="685800"/>
                  </a:lnTo>
                  <a:lnTo>
                    <a:pt x="790955" y="600075"/>
                  </a:lnTo>
                  <a:lnTo>
                    <a:pt x="202565" y="600075"/>
                  </a:lnTo>
                  <a:lnTo>
                    <a:pt x="202565" y="342900"/>
                  </a:lnTo>
                  <a:lnTo>
                    <a:pt x="138302" y="342900"/>
                  </a:lnTo>
                  <a:lnTo>
                    <a:pt x="395477" y="85725"/>
                  </a:lnTo>
                  <a:lnTo>
                    <a:pt x="790955" y="85725"/>
                  </a:lnTo>
                  <a:lnTo>
                    <a:pt x="790955" y="0"/>
                  </a:lnTo>
                  <a:close/>
                </a:path>
                <a:path w="791209" h="685800">
                  <a:moveTo>
                    <a:pt x="790955" y="117856"/>
                  </a:moveTo>
                  <a:lnTo>
                    <a:pt x="556260" y="117856"/>
                  </a:lnTo>
                  <a:lnTo>
                    <a:pt x="556260" y="246507"/>
                  </a:lnTo>
                  <a:lnTo>
                    <a:pt x="652652" y="342900"/>
                  </a:lnTo>
                  <a:lnTo>
                    <a:pt x="588391" y="342900"/>
                  </a:lnTo>
                  <a:lnTo>
                    <a:pt x="588391" y="600075"/>
                  </a:lnTo>
                  <a:lnTo>
                    <a:pt x="790955" y="600075"/>
                  </a:lnTo>
                  <a:lnTo>
                    <a:pt x="790955" y="117856"/>
                  </a:lnTo>
                  <a:close/>
                </a:path>
                <a:path w="791209" h="685800">
                  <a:moveTo>
                    <a:pt x="790955" y="85725"/>
                  </a:moveTo>
                  <a:lnTo>
                    <a:pt x="395477" y="85725"/>
                  </a:lnTo>
                  <a:lnTo>
                    <a:pt x="491871" y="182118"/>
                  </a:lnTo>
                  <a:lnTo>
                    <a:pt x="491871" y="117856"/>
                  </a:lnTo>
                  <a:lnTo>
                    <a:pt x="790955" y="117856"/>
                  </a:lnTo>
                  <a:lnTo>
                    <a:pt x="790955" y="85725"/>
                  </a:lnTo>
                  <a:close/>
                </a:path>
              </a:pathLst>
            </a:custGeom>
            <a:solidFill>
              <a:srgbClr val="0E6E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8556370" y="124713"/>
              <a:ext cx="386080" cy="482600"/>
            </a:xfrm>
            <a:custGeom>
              <a:avLst/>
              <a:gdLst/>
              <a:ahLst/>
              <a:cxnLst/>
              <a:rect l="l" t="t" r="r" b="b"/>
              <a:pathLst>
                <a:path w="386079" h="482600">
                  <a:moveTo>
                    <a:pt x="353695" y="0"/>
                  </a:moveTo>
                  <a:lnTo>
                    <a:pt x="289305" y="0"/>
                  </a:lnTo>
                  <a:lnTo>
                    <a:pt x="289305" y="64261"/>
                  </a:lnTo>
                  <a:lnTo>
                    <a:pt x="353695" y="128650"/>
                  </a:lnTo>
                  <a:lnTo>
                    <a:pt x="353695" y="0"/>
                  </a:lnTo>
                  <a:close/>
                </a:path>
                <a:path w="386079" h="482600">
                  <a:moveTo>
                    <a:pt x="385825" y="225043"/>
                  </a:moveTo>
                  <a:lnTo>
                    <a:pt x="0" y="225043"/>
                  </a:lnTo>
                  <a:lnTo>
                    <a:pt x="0" y="482218"/>
                  </a:lnTo>
                  <a:lnTo>
                    <a:pt x="160781" y="482218"/>
                  </a:lnTo>
                  <a:lnTo>
                    <a:pt x="160781" y="353694"/>
                  </a:lnTo>
                  <a:lnTo>
                    <a:pt x="385825" y="353694"/>
                  </a:lnTo>
                  <a:lnTo>
                    <a:pt x="385825" y="225043"/>
                  </a:lnTo>
                  <a:close/>
                </a:path>
                <a:path w="386079" h="482600">
                  <a:moveTo>
                    <a:pt x="385825" y="353694"/>
                  </a:moveTo>
                  <a:lnTo>
                    <a:pt x="225044" y="353694"/>
                  </a:lnTo>
                  <a:lnTo>
                    <a:pt x="225044" y="482218"/>
                  </a:lnTo>
                  <a:lnTo>
                    <a:pt x="385825" y="482218"/>
                  </a:lnTo>
                  <a:lnTo>
                    <a:pt x="385825" y="353694"/>
                  </a:lnTo>
                  <a:close/>
                </a:path>
              </a:pathLst>
            </a:custGeom>
            <a:solidFill>
              <a:srgbClr val="0C58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8492108" y="92583"/>
              <a:ext cx="514350" cy="514350"/>
            </a:xfrm>
            <a:custGeom>
              <a:avLst/>
              <a:gdLst/>
              <a:ahLst/>
              <a:cxnLst/>
              <a:rect l="l" t="t" r="r" b="b"/>
              <a:pathLst>
                <a:path w="514350" h="514350">
                  <a:moveTo>
                    <a:pt x="257175" y="0"/>
                  </a:moveTo>
                  <a:lnTo>
                    <a:pt x="0" y="257175"/>
                  </a:lnTo>
                  <a:lnTo>
                    <a:pt x="514350" y="257175"/>
                  </a:lnTo>
                  <a:lnTo>
                    <a:pt x="257175" y="0"/>
                  </a:lnTo>
                  <a:close/>
                </a:path>
                <a:path w="514350" h="514350">
                  <a:moveTo>
                    <a:pt x="289306" y="385826"/>
                  </a:moveTo>
                  <a:lnTo>
                    <a:pt x="225044" y="385826"/>
                  </a:lnTo>
                  <a:lnTo>
                    <a:pt x="225044" y="514350"/>
                  </a:lnTo>
                  <a:lnTo>
                    <a:pt x="289306" y="514350"/>
                  </a:lnTo>
                  <a:lnTo>
                    <a:pt x="289306" y="385826"/>
                  </a:lnTo>
                  <a:close/>
                </a:path>
              </a:pathLst>
            </a:custGeom>
            <a:solidFill>
              <a:srgbClr val="09437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8492108" y="92583"/>
              <a:ext cx="514350" cy="514350"/>
            </a:xfrm>
            <a:custGeom>
              <a:avLst/>
              <a:gdLst/>
              <a:ahLst/>
              <a:cxnLst/>
              <a:rect l="l" t="t" r="r" b="b"/>
              <a:pathLst>
                <a:path w="514350" h="514350">
                  <a:moveTo>
                    <a:pt x="257175" y="0"/>
                  </a:moveTo>
                  <a:lnTo>
                    <a:pt x="353568" y="96393"/>
                  </a:lnTo>
                  <a:lnTo>
                    <a:pt x="353568" y="32131"/>
                  </a:lnTo>
                  <a:lnTo>
                    <a:pt x="417957" y="32131"/>
                  </a:lnTo>
                  <a:lnTo>
                    <a:pt x="417957" y="160782"/>
                  </a:lnTo>
                  <a:lnTo>
                    <a:pt x="514350" y="257175"/>
                  </a:lnTo>
                  <a:lnTo>
                    <a:pt x="450088" y="257175"/>
                  </a:lnTo>
                  <a:lnTo>
                    <a:pt x="450088" y="514350"/>
                  </a:lnTo>
                  <a:lnTo>
                    <a:pt x="64262" y="514350"/>
                  </a:lnTo>
                  <a:lnTo>
                    <a:pt x="64262" y="257175"/>
                  </a:lnTo>
                  <a:lnTo>
                    <a:pt x="0" y="257175"/>
                  </a:lnTo>
                  <a:lnTo>
                    <a:pt x="257175" y="0"/>
                  </a:lnTo>
                  <a:close/>
                </a:path>
                <a:path w="514350" h="514350">
                  <a:moveTo>
                    <a:pt x="353568" y="96393"/>
                  </a:moveTo>
                  <a:lnTo>
                    <a:pt x="417957" y="160782"/>
                  </a:lnTo>
                </a:path>
                <a:path w="514350" h="514350">
                  <a:moveTo>
                    <a:pt x="450088" y="257175"/>
                  </a:moveTo>
                  <a:lnTo>
                    <a:pt x="64262" y="257175"/>
                  </a:lnTo>
                </a:path>
                <a:path w="514350" h="514350">
                  <a:moveTo>
                    <a:pt x="225044" y="514350"/>
                  </a:moveTo>
                  <a:lnTo>
                    <a:pt x="225044" y="385826"/>
                  </a:lnTo>
                  <a:lnTo>
                    <a:pt x="289306" y="385826"/>
                  </a:lnTo>
                  <a:lnTo>
                    <a:pt x="289306" y="514350"/>
                  </a:lnTo>
                </a:path>
              </a:pathLst>
            </a:custGeom>
            <a:ln w="38100">
              <a:solidFill>
                <a:srgbClr val="08509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8353806" y="6858"/>
              <a:ext cx="791210" cy="685800"/>
            </a:xfrm>
            <a:custGeom>
              <a:avLst/>
              <a:gdLst/>
              <a:ahLst/>
              <a:cxnLst/>
              <a:rect l="l" t="t" r="r" b="b"/>
              <a:pathLst>
                <a:path w="791209" h="685800">
                  <a:moveTo>
                    <a:pt x="0" y="685800"/>
                  </a:moveTo>
                  <a:lnTo>
                    <a:pt x="790955" y="685800"/>
                  </a:lnTo>
                  <a:lnTo>
                    <a:pt x="790955" y="0"/>
                  </a:lnTo>
                  <a:lnTo>
                    <a:pt x="0" y="0"/>
                  </a:lnTo>
                  <a:lnTo>
                    <a:pt x="0" y="685800"/>
                  </a:lnTo>
                  <a:close/>
                </a:path>
              </a:pathLst>
            </a:custGeom>
            <a:ln w="38100">
              <a:solidFill>
                <a:srgbClr val="08509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7515606" y="6630162"/>
              <a:ext cx="762000" cy="228600"/>
            </a:xfrm>
            <a:custGeom>
              <a:avLst/>
              <a:gdLst/>
              <a:ahLst/>
              <a:cxnLst/>
              <a:rect l="l" t="t" r="r" b="b"/>
              <a:pathLst>
                <a:path w="762000" h="228600">
                  <a:moveTo>
                    <a:pt x="762000" y="0"/>
                  </a:moveTo>
                  <a:lnTo>
                    <a:pt x="0" y="0"/>
                  </a:lnTo>
                  <a:lnTo>
                    <a:pt x="0" y="228599"/>
                  </a:lnTo>
                  <a:lnTo>
                    <a:pt x="762000" y="228599"/>
                  </a:lnTo>
                  <a:lnTo>
                    <a:pt x="762000" y="200023"/>
                  </a:lnTo>
                  <a:lnTo>
                    <a:pt x="466725" y="200023"/>
                  </a:lnTo>
                  <a:lnTo>
                    <a:pt x="295275" y="114298"/>
                  </a:lnTo>
                  <a:lnTo>
                    <a:pt x="466725" y="28575"/>
                  </a:lnTo>
                  <a:lnTo>
                    <a:pt x="762000" y="28575"/>
                  </a:lnTo>
                  <a:lnTo>
                    <a:pt x="762000" y="0"/>
                  </a:lnTo>
                  <a:close/>
                </a:path>
                <a:path w="762000" h="228600">
                  <a:moveTo>
                    <a:pt x="762000" y="28575"/>
                  </a:moveTo>
                  <a:lnTo>
                    <a:pt x="466725" y="28575"/>
                  </a:lnTo>
                  <a:lnTo>
                    <a:pt x="466725" y="200023"/>
                  </a:lnTo>
                  <a:lnTo>
                    <a:pt x="762000" y="200023"/>
                  </a:lnTo>
                  <a:lnTo>
                    <a:pt x="762000" y="28575"/>
                  </a:lnTo>
                  <a:close/>
                </a:path>
              </a:pathLst>
            </a:custGeom>
            <a:solidFill>
              <a:srgbClr val="0E6E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7791831" y="6639687"/>
              <a:ext cx="209550" cy="209548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7515606" y="6630161"/>
              <a:ext cx="762000" cy="228600"/>
            </a:xfrm>
            <a:custGeom>
              <a:avLst/>
              <a:gdLst/>
              <a:ahLst/>
              <a:cxnLst/>
              <a:rect l="l" t="t" r="r" b="b"/>
              <a:pathLst>
                <a:path w="762000" h="228600">
                  <a:moveTo>
                    <a:pt x="0" y="228600"/>
                  </a:moveTo>
                  <a:lnTo>
                    <a:pt x="762000" y="228600"/>
                  </a:lnTo>
                  <a:lnTo>
                    <a:pt x="762000" y="0"/>
                  </a:lnTo>
                  <a:lnTo>
                    <a:pt x="0" y="0"/>
                  </a:lnTo>
                  <a:lnTo>
                    <a:pt x="0" y="228600"/>
                  </a:lnTo>
                  <a:close/>
                </a:path>
              </a:pathLst>
            </a:custGeom>
            <a:ln w="38100">
              <a:solidFill>
                <a:srgbClr val="08509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8382761" y="6630162"/>
              <a:ext cx="762000" cy="228600"/>
            </a:xfrm>
            <a:custGeom>
              <a:avLst/>
              <a:gdLst/>
              <a:ahLst/>
              <a:cxnLst/>
              <a:rect l="l" t="t" r="r" b="b"/>
              <a:pathLst>
                <a:path w="762000" h="228600">
                  <a:moveTo>
                    <a:pt x="762000" y="0"/>
                  </a:moveTo>
                  <a:lnTo>
                    <a:pt x="0" y="0"/>
                  </a:lnTo>
                  <a:lnTo>
                    <a:pt x="0" y="228599"/>
                  </a:lnTo>
                  <a:lnTo>
                    <a:pt x="762000" y="228599"/>
                  </a:lnTo>
                  <a:lnTo>
                    <a:pt x="762000" y="200023"/>
                  </a:lnTo>
                  <a:lnTo>
                    <a:pt x="295275" y="200023"/>
                  </a:lnTo>
                  <a:lnTo>
                    <a:pt x="295275" y="28575"/>
                  </a:lnTo>
                  <a:lnTo>
                    <a:pt x="762000" y="28575"/>
                  </a:lnTo>
                  <a:lnTo>
                    <a:pt x="762000" y="0"/>
                  </a:lnTo>
                  <a:close/>
                </a:path>
                <a:path w="762000" h="228600">
                  <a:moveTo>
                    <a:pt x="762000" y="28575"/>
                  </a:moveTo>
                  <a:lnTo>
                    <a:pt x="295275" y="28575"/>
                  </a:lnTo>
                  <a:lnTo>
                    <a:pt x="466725" y="114298"/>
                  </a:lnTo>
                  <a:lnTo>
                    <a:pt x="295275" y="200023"/>
                  </a:lnTo>
                  <a:lnTo>
                    <a:pt x="762000" y="200023"/>
                  </a:lnTo>
                  <a:lnTo>
                    <a:pt x="762000" y="28575"/>
                  </a:lnTo>
                  <a:close/>
                </a:path>
              </a:pathLst>
            </a:custGeom>
            <a:solidFill>
              <a:srgbClr val="0E6E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8658986" y="6639687"/>
              <a:ext cx="209550" cy="209548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8382761" y="6630161"/>
              <a:ext cx="762000" cy="228600"/>
            </a:xfrm>
            <a:custGeom>
              <a:avLst/>
              <a:gdLst/>
              <a:ahLst/>
              <a:cxnLst/>
              <a:rect l="l" t="t" r="r" b="b"/>
              <a:pathLst>
                <a:path w="762000" h="228600">
                  <a:moveTo>
                    <a:pt x="0" y="228600"/>
                  </a:moveTo>
                  <a:lnTo>
                    <a:pt x="762000" y="228600"/>
                  </a:lnTo>
                  <a:lnTo>
                    <a:pt x="762000" y="0"/>
                  </a:lnTo>
                  <a:lnTo>
                    <a:pt x="0" y="0"/>
                  </a:lnTo>
                  <a:lnTo>
                    <a:pt x="0" y="228600"/>
                  </a:lnTo>
                  <a:close/>
                </a:path>
              </a:pathLst>
            </a:custGeom>
            <a:ln w="38100">
              <a:solidFill>
                <a:srgbClr val="08509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59956" y="143192"/>
            <a:ext cx="8821420" cy="6576695"/>
            <a:chOff x="159956" y="143192"/>
            <a:chExt cx="8821420" cy="6576695"/>
          </a:xfrm>
        </p:grpSpPr>
        <p:sp>
          <p:nvSpPr>
            <p:cNvPr id="3" name="object 3"/>
            <p:cNvSpPr/>
            <p:nvPr/>
          </p:nvSpPr>
          <p:spPr>
            <a:xfrm>
              <a:off x="164592" y="147827"/>
              <a:ext cx="8811768" cy="656691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65354" y="148589"/>
              <a:ext cx="8810625" cy="6565900"/>
            </a:xfrm>
            <a:custGeom>
              <a:avLst/>
              <a:gdLst/>
              <a:ahLst/>
              <a:cxnLst/>
              <a:rect l="l" t="t" r="r" b="b"/>
              <a:pathLst>
                <a:path w="8810625" h="6565900">
                  <a:moveTo>
                    <a:pt x="775169" y="0"/>
                  </a:moveTo>
                  <a:lnTo>
                    <a:pt x="8810244" y="0"/>
                  </a:lnTo>
                  <a:lnTo>
                    <a:pt x="8810244" y="5790222"/>
                  </a:lnTo>
                  <a:lnTo>
                    <a:pt x="8808829" y="5837443"/>
                  </a:lnTo>
                  <a:lnTo>
                    <a:pt x="8804638" y="5883916"/>
                  </a:lnTo>
                  <a:lnTo>
                    <a:pt x="8797753" y="5929560"/>
                  </a:lnTo>
                  <a:lnTo>
                    <a:pt x="8788255" y="5974293"/>
                  </a:lnTo>
                  <a:lnTo>
                    <a:pt x="8776224" y="6018035"/>
                  </a:lnTo>
                  <a:lnTo>
                    <a:pt x="8761742" y="6060704"/>
                  </a:lnTo>
                  <a:lnTo>
                    <a:pt x="8744890" y="6102220"/>
                  </a:lnTo>
                  <a:lnTo>
                    <a:pt x="8725750" y="6142501"/>
                  </a:lnTo>
                  <a:lnTo>
                    <a:pt x="8704401" y="6181466"/>
                  </a:lnTo>
                  <a:lnTo>
                    <a:pt x="8680925" y="6219034"/>
                  </a:lnTo>
                  <a:lnTo>
                    <a:pt x="8655404" y="6255124"/>
                  </a:lnTo>
                  <a:lnTo>
                    <a:pt x="8627918" y="6289655"/>
                  </a:lnTo>
                  <a:lnTo>
                    <a:pt x="8598549" y="6322545"/>
                  </a:lnTo>
                  <a:lnTo>
                    <a:pt x="8567377" y="6353715"/>
                  </a:lnTo>
                  <a:lnTo>
                    <a:pt x="8534485" y="6383082"/>
                  </a:lnTo>
                  <a:lnTo>
                    <a:pt x="8499952" y="6410566"/>
                  </a:lnTo>
                  <a:lnTo>
                    <a:pt x="8463860" y="6436085"/>
                  </a:lnTo>
                  <a:lnTo>
                    <a:pt x="8426290" y="6459559"/>
                  </a:lnTo>
                  <a:lnTo>
                    <a:pt x="8387323" y="6480906"/>
                  </a:lnTo>
                  <a:lnTo>
                    <a:pt x="8347040" y="6500045"/>
                  </a:lnTo>
                  <a:lnTo>
                    <a:pt x="8305523" y="6516895"/>
                  </a:lnTo>
                  <a:lnTo>
                    <a:pt x="8262853" y="6531376"/>
                  </a:lnTo>
                  <a:lnTo>
                    <a:pt x="8219110" y="6543405"/>
                  </a:lnTo>
                  <a:lnTo>
                    <a:pt x="8174375" y="6552903"/>
                  </a:lnTo>
                  <a:lnTo>
                    <a:pt x="8128731" y="6559787"/>
                  </a:lnTo>
                  <a:lnTo>
                    <a:pt x="8082257" y="6563977"/>
                  </a:lnTo>
                  <a:lnTo>
                    <a:pt x="8035036" y="6565391"/>
                  </a:lnTo>
                  <a:lnTo>
                    <a:pt x="0" y="6565391"/>
                  </a:lnTo>
                  <a:lnTo>
                    <a:pt x="0" y="775207"/>
                  </a:lnTo>
                  <a:lnTo>
                    <a:pt x="1414" y="727986"/>
                  </a:lnTo>
                  <a:lnTo>
                    <a:pt x="5604" y="681512"/>
                  </a:lnTo>
                  <a:lnTo>
                    <a:pt x="12488" y="635868"/>
                  </a:lnTo>
                  <a:lnTo>
                    <a:pt x="21986" y="591133"/>
                  </a:lnTo>
                  <a:lnTo>
                    <a:pt x="34015" y="547390"/>
                  </a:lnTo>
                  <a:lnTo>
                    <a:pt x="48496" y="504720"/>
                  </a:lnTo>
                  <a:lnTo>
                    <a:pt x="65346" y="463203"/>
                  </a:lnTo>
                  <a:lnTo>
                    <a:pt x="84485" y="422920"/>
                  </a:lnTo>
                  <a:lnTo>
                    <a:pt x="105832" y="383953"/>
                  </a:lnTo>
                  <a:lnTo>
                    <a:pt x="129306" y="346383"/>
                  </a:lnTo>
                  <a:lnTo>
                    <a:pt x="154825" y="310291"/>
                  </a:lnTo>
                  <a:lnTo>
                    <a:pt x="182309" y="275758"/>
                  </a:lnTo>
                  <a:lnTo>
                    <a:pt x="211676" y="242866"/>
                  </a:lnTo>
                  <a:lnTo>
                    <a:pt x="242846" y="211694"/>
                  </a:lnTo>
                  <a:lnTo>
                    <a:pt x="275736" y="182325"/>
                  </a:lnTo>
                  <a:lnTo>
                    <a:pt x="310267" y="154839"/>
                  </a:lnTo>
                  <a:lnTo>
                    <a:pt x="346357" y="129318"/>
                  </a:lnTo>
                  <a:lnTo>
                    <a:pt x="383925" y="105842"/>
                  </a:lnTo>
                  <a:lnTo>
                    <a:pt x="422890" y="84493"/>
                  </a:lnTo>
                  <a:lnTo>
                    <a:pt x="463171" y="65353"/>
                  </a:lnTo>
                  <a:lnTo>
                    <a:pt x="504687" y="48501"/>
                  </a:lnTo>
                  <a:lnTo>
                    <a:pt x="547356" y="34019"/>
                  </a:lnTo>
                  <a:lnTo>
                    <a:pt x="591098" y="21988"/>
                  </a:lnTo>
                  <a:lnTo>
                    <a:pt x="635831" y="12490"/>
                  </a:lnTo>
                  <a:lnTo>
                    <a:pt x="681475" y="5605"/>
                  </a:lnTo>
                  <a:lnTo>
                    <a:pt x="727948" y="1414"/>
                  </a:lnTo>
                  <a:lnTo>
                    <a:pt x="775169" y="0"/>
                  </a:lnTo>
                  <a:close/>
                </a:path>
              </a:pathLst>
            </a:custGeom>
            <a:ln w="10668">
              <a:solidFill>
                <a:srgbClr val="BC93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73024" y="1420368"/>
              <a:ext cx="8031480" cy="4114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88263" y="1423415"/>
              <a:ext cx="8001000" cy="10795"/>
            </a:xfrm>
            <a:custGeom>
              <a:avLst/>
              <a:gdLst/>
              <a:ahLst/>
              <a:cxnLst/>
              <a:rect l="l" t="t" r="r" b="b"/>
              <a:pathLst>
                <a:path w="8001000" h="10794">
                  <a:moveTo>
                    <a:pt x="8001000" y="0"/>
                  </a:moveTo>
                  <a:lnTo>
                    <a:pt x="0" y="0"/>
                  </a:lnTo>
                  <a:lnTo>
                    <a:pt x="0" y="10667"/>
                  </a:lnTo>
                  <a:lnTo>
                    <a:pt x="8001000" y="10667"/>
                  </a:lnTo>
                  <a:lnTo>
                    <a:pt x="8001000" y="0"/>
                  </a:lnTo>
                  <a:close/>
                </a:path>
              </a:pathLst>
            </a:custGeom>
            <a:solidFill>
              <a:srgbClr val="8636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567172" y="746760"/>
              <a:ext cx="3034283" cy="416051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535940" y="1374394"/>
            <a:ext cx="7841615" cy="5238750"/>
          </a:xfrm>
          <a:prstGeom prst="rect">
            <a:avLst/>
          </a:prstGeom>
        </p:spPr>
        <p:txBody>
          <a:bodyPr vert="horz" wrap="square" lIns="0" tIns="104140" rIns="0" bIns="0" rtlCol="0">
            <a:spAutoFit/>
          </a:bodyPr>
          <a:lstStyle/>
          <a:p>
            <a:pPr marL="304800" marR="185420" indent="-292735">
              <a:lnSpc>
                <a:spcPct val="80000"/>
              </a:lnSpc>
              <a:spcBef>
                <a:spcPts val="820"/>
              </a:spcBef>
              <a:buClr>
                <a:srgbClr val="863623"/>
              </a:buClr>
              <a:buSzPct val="70000"/>
              <a:buFont typeface="Wingdings"/>
              <a:buChar char=""/>
              <a:tabLst>
                <a:tab pos="304800" algn="l"/>
                <a:tab pos="305435" algn="l"/>
              </a:tabLst>
            </a:pPr>
            <a:r>
              <a:rPr sz="2800" spc="-5" dirty="0">
                <a:solidFill>
                  <a:srgbClr val="FFFFFF"/>
                </a:solidFill>
                <a:latin typeface="Carlito"/>
                <a:cs typeface="Carlito"/>
              </a:rPr>
              <a:t>Alat </a:t>
            </a:r>
            <a:r>
              <a:rPr sz="2800" spc="-15" dirty="0">
                <a:solidFill>
                  <a:srgbClr val="FFFFFF"/>
                </a:solidFill>
                <a:latin typeface="Carlito"/>
                <a:cs typeface="Carlito"/>
              </a:rPr>
              <a:t>pemroses </a:t>
            </a:r>
            <a:r>
              <a:rPr sz="2800" spc="-10" dirty="0">
                <a:solidFill>
                  <a:srgbClr val="FFFFFF"/>
                </a:solidFill>
                <a:latin typeface="Carlito"/>
                <a:cs typeface="Carlito"/>
              </a:rPr>
              <a:t>(processing </a:t>
            </a:r>
            <a:r>
              <a:rPr sz="2800" spc="-5" dirty="0">
                <a:solidFill>
                  <a:srgbClr val="FFFFFF"/>
                </a:solidFill>
                <a:latin typeface="Carlito"/>
                <a:cs typeface="Carlito"/>
              </a:rPr>
              <a:t>device) </a:t>
            </a:r>
            <a:r>
              <a:rPr sz="2800" dirty="0">
                <a:solidFill>
                  <a:srgbClr val="FFFFFF"/>
                </a:solidFill>
                <a:latin typeface="Carlito"/>
                <a:cs typeface="Carlito"/>
              </a:rPr>
              <a:t>: </a:t>
            </a:r>
            <a:r>
              <a:rPr sz="2800" spc="-10" dirty="0">
                <a:solidFill>
                  <a:srgbClr val="FFFFFF"/>
                </a:solidFill>
                <a:latin typeface="Carlito"/>
                <a:cs typeface="Carlito"/>
              </a:rPr>
              <a:t>alat </a:t>
            </a:r>
            <a:r>
              <a:rPr sz="2800" spc="-5" dirty="0">
                <a:solidFill>
                  <a:srgbClr val="FFFFFF"/>
                </a:solidFill>
                <a:latin typeface="Carlito"/>
                <a:cs typeface="Carlito"/>
              </a:rPr>
              <a:t>dimana  </a:t>
            </a:r>
            <a:r>
              <a:rPr sz="2800" spc="-10" dirty="0">
                <a:solidFill>
                  <a:srgbClr val="FFFFFF"/>
                </a:solidFill>
                <a:latin typeface="Carlito"/>
                <a:cs typeface="Carlito"/>
              </a:rPr>
              <a:t>instruksi-instruksi </a:t>
            </a:r>
            <a:r>
              <a:rPr sz="2800" spc="-20" dirty="0">
                <a:solidFill>
                  <a:srgbClr val="FFFFFF"/>
                </a:solidFill>
                <a:latin typeface="Carlito"/>
                <a:cs typeface="Carlito"/>
              </a:rPr>
              <a:t>program </a:t>
            </a:r>
            <a:r>
              <a:rPr sz="2800" spc="-10" dirty="0">
                <a:solidFill>
                  <a:srgbClr val="FFFFFF"/>
                </a:solidFill>
                <a:latin typeface="Carlito"/>
                <a:cs typeface="Carlito"/>
              </a:rPr>
              <a:t>dieksekusi untuk  </a:t>
            </a:r>
            <a:r>
              <a:rPr sz="2800" spc="-5" dirty="0">
                <a:solidFill>
                  <a:srgbClr val="FFFFFF"/>
                </a:solidFill>
                <a:latin typeface="Carlito"/>
                <a:cs typeface="Carlito"/>
              </a:rPr>
              <a:t>memproses </a:t>
            </a:r>
            <a:r>
              <a:rPr sz="2800" spc="-20" dirty="0">
                <a:solidFill>
                  <a:srgbClr val="FFFFFF"/>
                </a:solidFill>
                <a:latin typeface="Carlito"/>
                <a:cs typeface="Carlito"/>
              </a:rPr>
              <a:t>data </a:t>
            </a:r>
            <a:r>
              <a:rPr sz="2800" spc="-15" dirty="0">
                <a:solidFill>
                  <a:srgbClr val="FFFFFF"/>
                </a:solidFill>
                <a:latin typeface="Carlito"/>
                <a:cs typeface="Carlito"/>
              </a:rPr>
              <a:t>yang </a:t>
            </a:r>
            <a:r>
              <a:rPr sz="2800" spc="-10" dirty="0">
                <a:solidFill>
                  <a:srgbClr val="FFFFFF"/>
                </a:solidFill>
                <a:latin typeface="Carlito"/>
                <a:cs typeface="Carlito"/>
              </a:rPr>
              <a:t>dimasukkan </a:t>
            </a:r>
            <a:r>
              <a:rPr sz="2800" spc="-20" dirty="0">
                <a:solidFill>
                  <a:srgbClr val="FFFFFF"/>
                </a:solidFill>
                <a:latin typeface="Carlito"/>
                <a:cs typeface="Carlito"/>
              </a:rPr>
              <a:t>lewat </a:t>
            </a:r>
            <a:r>
              <a:rPr sz="2800" spc="-10" dirty="0">
                <a:solidFill>
                  <a:srgbClr val="FFFFFF"/>
                </a:solidFill>
                <a:latin typeface="Carlito"/>
                <a:cs typeface="Carlito"/>
              </a:rPr>
              <a:t>alat  masukan </a:t>
            </a:r>
            <a:r>
              <a:rPr sz="2800" spc="-20" dirty="0">
                <a:solidFill>
                  <a:srgbClr val="FFFFFF"/>
                </a:solidFill>
                <a:latin typeface="Carlito"/>
                <a:cs typeface="Carlito"/>
              </a:rPr>
              <a:t>yg hasilnya </a:t>
            </a:r>
            <a:r>
              <a:rPr sz="2800" spc="-10" dirty="0">
                <a:solidFill>
                  <a:srgbClr val="FFFFFF"/>
                </a:solidFill>
                <a:latin typeface="Carlito"/>
                <a:cs typeface="Carlito"/>
              </a:rPr>
              <a:t>nanti akan ditampilkan </a:t>
            </a:r>
            <a:r>
              <a:rPr sz="2800" spc="-5" dirty="0">
                <a:solidFill>
                  <a:srgbClr val="FFFFFF"/>
                </a:solidFill>
                <a:latin typeface="Carlito"/>
                <a:cs typeface="Carlito"/>
              </a:rPr>
              <a:t>di  alat</a:t>
            </a:r>
            <a:r>
              <a:rPr sz="2800" spc="-2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rlito"/>
                <a:cs typeface="Carlito"/>
              </a:rPr>
              <a:t>output.</a:t>
            </a:r>
            <a:endParaRPr sz="2800" dirty="0">
              <a:latin typeface="Carlito"/>
              <a:cs typeface="Carlito"/>
            </a:endParaRPr>
          </a:p>
          <a:p>
            <a:pPr marL="304800" indent="-292735">
              <a:lnSpc>
                <a:spcPct val="100000"/>
              </a:lnSpc>
              <a:spcBef>
                <a:spcPts val="2160"/>
              </a:spcBef>
              <a:buClr>
                <a:srgbClr val="863623"/>
              </a:buClr>
              <a:buSzPct val="70000"/>
              <a:buFont typeface="Wingdings"/>
              <a:buChar char=""/>
              <a:tabLst>
                <a:tab pos="304800" algn="l"/>
                <a:tab pos="305435" algn="l"/>
              </a:tabLst>
            </a:pPr>
            <a:r>
              <a:rPr sz="2800" spc="-5" dirty="0">
                <a:solidFill>
                  <a:srgbClr val="FFFFFF"/>
                </a:solidFill>
                <a:latin typeface="Carlito"/>
                <a:cs typeface="Carlito"/>
              </a:rPr>
              <a:t>Alat </a:t>
            </a:r>
            <a:r>
              <a:rPr sz="2800" spc="-15" dirty="0">
                <a:solidFill>
                  <a:srgbClr val="FFFFFF"/>
                </a:solidFill>
                <a:latin typeface="Carlito"/>
                <a:cs typeface="Carlito"/>
              </a:rPr>
              <a:t>pemroses terdiri </a:t>
            </a:r>
            <a:r>
              <a:rPr sz="2800" spc="-5" dirty="0">
                <a:solidFill>
                  <a:srgbClr val="FFFFFF"/>
                </a:solidFill>
                <a:latin typeface="Carlito"/>
                <a:cs typeface="Carlito"/>
              </a:rPr>
              <a:t>dari</a:t>
            </a:r>
            <a:r>
              <a:rPr sz="2800" spc="3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800" dirty="0">
                <a:solidFill>
                  <a:srgbClr val="FFFFFF"/>
                </a:solidFill>
                <a:latin typeface="Carlito"/>
                <a:cs typeface="Carlito"/>
              </a:rPr>
              <a:t>:</a:t>
            </a:r>
            <a:endParaRPr sz="2800" dirty="0">
              <a:latin typeface="Carlito"/>
              <a:cs typeface="Carlito"/>
            </a:endParaRPr>
          </a:p>
          <a:p>
            <a:pPr marL="469900" indent="-457834">
              <a:lnSpc>
                <a:spcPts val="3240"/>
              </a:lnSpc>
              <a:spcBef>
                <a:spcPts val="2160"/>
              </a:spcBef>
              <a:buClr>
                <a:srgbClr val="863623"/>
              </a:buClr>
              <a:buSzPct val="70000"/>
              <a:buAutoNum type="arabicPeriod"/>
              <a:tabLst>
                <a:tab pos="469900" algn="l"/>
                <a:tab pos="470534" algn="l"/>
              </a:tabLst>
            </a:pPr>
            <a:r>
              <a:rPr sz="2800" spc="-5" dirty="0">
                <a:solidFill>
                  <a:srgbClr val="FFFFFF"/>
                </a:solidFill>
                <a:latin typeface="Carlito"/>
                <a:cs typeface="Carlito"/>
              </a:rPr>
              <a:t>MOBO/Motherboard/Mainboard </a:t>
            </a:r>
            <a:r>
              <a:rPr sz="2800" dirty="0">
                <a:solidFill>
                  <a:srgbClr val="FFFFFF"/>
                </a:solidFill>
                <a:latin typeface="Carlito"/>
                <a:cs typeface="Carlito"/>
              </a:rPr>
              <a:t>(papan</a:t>
            </a:r>
            <a:r>
              <a:rPr sz="2800" spc="-6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rlito"/>
                <a:cs typeface="Carlito"/>
              </a:rPr>
              <a:t>induk)</a:t>
            </a:r>
            <a:endParaRPr sz="2800" dirty="0">
              <a:latin typeface="Carlito"/>
              <a:cs typeface="Carlito"/>
            </a:endParaRPr>
          </a:p>
          <a:p>
            <a:pPr marL="469900" indent="-457834">
              <a:lnSpc>
                <a:spcPts val="2880"/>
              </a:lnSpc>
              <a:buClr>
                <a:srgbClr val="863623"/>
              </a:buClr>
              <a:buSzPct val="70000"/>
              <a:buAutoNum type="arabicPeriod"/>
              <a:tabLst>
                <a:tab pos="469900" algn="l"/>
                <a:tab pos="470534" algn="l"/>
              </a:tabLst>
            </a:pPr>
            <a:r>
              <a:rPr sz="2800" spc="-15" dirty="0">
                <a:solidFill>
                  <a:srgbClr val="FFFFFF"/>
                </a:solidFill>
                <a:latin typeface="Carlito"/>
                <a:cs typeface="Carlito"/>
              </a:rPr>
              <a:t>CPU/Central </a:t>
            </a:r>
            <a:r>
              <a:rPr sz="2800" spc="-10" dirty="0">
                <a:solidFill>
                  <a:srgbClr val="FFFFFF"/>
                </a:solidFill>
                <a:latin typeface="Carlito"/>
                <a:cs typeface="Carlito"/>
              </a:rPr>
              <a:t>processing</a:t>
            </a:r>
            <a:r>
              <a:rPr sz="2800" spc="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rlito"/>
                <a:cs typeface="Carlito"/>
              </a:rPr>
              <a:t>Unit/Prosessor</a:t>
            </a:r>
            <a:endParaRPr sz="2800" dirty="0">
              <a:latin typeface="Carlito"/>
              <a:cs typeface="Carlito"/>
            </a:endParaRPr>
          </a:p>
          <a:p>
            <a:pPr marL="469900" indent="-457834">
              <a:lnSpc>
                <a:spcPts val="2880"/>
              </a:lnSpc>
              <a:buClr>
                <a:srgbClr val="863623"/>
              </a:buClr>
              <a:buSzPct val="70000"/>
              <a:buAutoNum type="arabicPeriod"/>
              <a:tabLst>
                <a:tab pos="469900" algn="l"/>
                <a:tab pos="470534" algn="l"/>
              </a:tabLst>
            </a:pPr>
            <a:r>
              <a:rPr sz="2800" dirty="0">
                <a:solidFill>
                  <a:srgbClr val="FFFFFF"/>
                </a:solidFill>
                <a:latin typeface="Carlito"/>
                <a:cs typeface="Carlito"/>
              </a:rPr>
              <a:t>RAM </a:t>
            </a:r>
            <a:r>
              <a:rPr sz="2800" spc="-5" dirty="0">
                <a:solidFill>
                  <a:srgbClr val="FFFFFF"/>
                </a:solidFill>
                <a:latin typeface="Carlito"/>
                <a:cs typeface="Carlito"/>
              </a:rPr>
              <a:t>(Random </a:t>
            </a:r>
            <a:r>
              <a:rPr sz="2800" dirty="0">
                <a:solidFill>
                  <a:srgbClr val="FFFFFF"/>
                </a:solidFill>
                <a:latin typeface="Carlito"/>
                <a:cs typeface="Carlito"/>
              </a:rPr>
              <a:t>Access</a:t>
            </a:r>
            <a:r>
              <a:rPr sz="2800" spc="-3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800" dirty="0">
                <a:solidFill>
                  <a:srgbClr val="FFFFFF"/>
                </a:solidFill>
                <a:latin typeface="Carlito"/>
                <a:cs typeface="Carlito"/>
              </a:rPr>
              <a:t>Memory)</a:t>
            </a:r>
            <a:endParaRPr sz="2800" dirty="0">
              <a:latin typeface="Carlito"/>
              <a:cs typeface="Carlito"/>
            </a:endParaRPr>
          </a:p>
          <a:p>
            <a:pPr marL="469900" indent="-457834">
              <a:lnSpc>
                <a:spcPts val="2880"/>
              </a:lnSpc>
              <a:buClr>
                <a:srgbClr val="863623"/>
              </a:buClr>
              <a:buSzPct val="70000"/>
              <a:buAutoNum type="arabicPeriod"/>
              <a:tabLst>
                <a:tab pos="469900" algn="l"/>
                <a:tab pos="470534" algn="l"/>
              </a:tabLst>
            </a:pPr>
            <a:r>
              <a:rPr sz="2800" spc="-10" dirty="0">
                <a:solidFill>
                  <a:srgbClr val="FFFFFF"/>
                </a:solidFill>
                <a:latin typeface="Carlito"/>
                <a:cs typeface="Carlito"/>
              </a:rPr>
              <a:t>ROM (Read </a:t>
            </a:r>
            <a:r>
              <a:rPr sz="2800" spc="-5" dirty="0">
                <a:solidFill>
                  <a:srgbClr val="FFFFFF"/>
                </a:solidFill>
                <a:latin typeface="Carlito"/>
                <a:cs typeface="Carlito"/>
              </a:rPr>
              <a:t>Only</a:t>
            </a:r>
            <a:r>
              <a:rPr sz="2800" spc="-3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800" dirty="0">
                <a:solidFill>
                  <a:srgbClr val="FFFFFF"/>
                </a:solidFill>
                <a:latin typeface="Carlito"/>
                <a:cs typeface="Carlito"/>
              </a:rPr>
              <a:t>Memory)</a:t>
            </a:r>
            <a:endParaRPr sz="2800" dirty="0">
              <a:latin typeface="Carlito"/>
              <a:cs typeface="Carlito"/>
            </a:endParaRPr>
          </a:p>
          <a:p>
            <a:pPr marL="469900" indent="-457834">
              <a:lnSpc>
                <a:spcPts val="2880"/>
              </a:lnSpc>
              <a:buClr>
                <a:srgbClr val="863623"/>
              </a:buClr>
              <a:buSzPct val="70000"/>
              <a:buAutoNum type="arabicPeriod"/>
              <a:tabLst>
                <a:tab pos="469900" algn="l"/>
                <a:tab pos="470534" algn="l"/>
              </a:tabLst>
            </a:pPr>
            <a:r>
              <a:rPr sz="2800" spc="-15" dirty="0">
                <a:solidFill>
                  <a:srgbClr val="FFFFFF"/>
                </a:solidFill>
                <a:latin typeface="Carlito"/>
                <a:cs typeface="Carlito"/>
              </a:rPr>
              <a:t>VGA </a:t>
            </a:r>
            <a:r>
              <a:rPr sz="2800" spc="-5" dirty="0">
                <a:solidFill>
                  <a:srgbClr val="FFFFFF"/>
                </a:solidFill>
                <a:latin typeface="Carlito"/>
                <a:cs typeface="Carlito"/>
              </a:rPr>
              <a:t>(Video </a:t>
            </a:r>
            <a:r>
              <a:rPr sz="2800" spc="-10" dirty="0">
                <a:solidFill>
                  <a:srgbClr val="FFFFFF"/>
                </a:solidFill>
                <a:latin typeface="Carlito"/>
                <a:cs typeface="Carlito"/>
              </a:rPr>
              <a:t>Graphic</a:t>
            </a:r>
            <a:r>
              <a:rPr sz="2800" spc="-2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rlito"/>
                <a:cs typeface="Carlito"/>
              </a:rPr>
              <a:t>Adapter)</a:t>
            </a:r>
            <a:endParaRPr sz="2800" dirty="0">
              <a:latin typeface="Carlito"/>
              <a:cs typeface="Carlito"/>
            </a:endParaRPr>
          </a:p>
          <a:p>
            <a:pPr marL="469900" indent="-457834">
              <a:lnSpc>
                <a:spcPts val="3240"/>
              </a:lnSpc>
              <a:buClr>
                <a:srgbClr val="863623"/>
              </a:buClr>
              <a:buSzPct val="70000"/>
              <a:buAutoNum type="arabicPeriod"/>
              <a:tabLst>
                <a:tab pos="469900" algn="l"/>
                <a:tab pos="470534" algn="l"/>
              </a:tabLst>
            </a:pPr>
            <a:r>
              <a:rPr sz="3000" spc="-5" dirty="0">
                <a:solidFill>
                  <a:srgbClr val="FFFFFF"/>
                </a:solidFill>
                <a:latin typeface="Carlito"/>
                <a:cs typeface="Carlito"/>
              </a:rPr>
              <a:t>Sound </a:t>
            </a:r>
            <a:r>
              <a:rPr sz="3000" spc="-15" dirty="0">
                <a:solidFill>
                  <a:srgbClr val="FFFFFF"/>
                </a:solidFill>
                <a:latin typeface="Carlito"/>
                <a:cs typeface="Carlito"/>
              </a:rPr>
              <a:t>Card </a:t>
            </a:r>
            <a:r>
              <a:rPr sz="3000" spc="-5" dirty="0">
                <a:solidFill>
                  <a:srgbClr val="FFFFFF"/>
                </a:solidFill>
                <a:latin typeface="Carlito"/>
                <a:cs typeface="Carlito"/>
              </a:rPr>
              <a:t>(kartu</a:t>
            </a:r>
            <a:r>
              <a:rPr sz="3000" spc="-2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3000" spc="-15" dirty="0">
                <a:solidFill>
                  <a:srgbClr val="FFFFFF"/>
                </a:solidFill>
                <a:latin typeface="Carlito"/>
                <a:cs typeface="Carlito"/>
              </a:rPr>
              <a:t>suara)</a:t>
            </a:r>
            <a:endParaRPr sz="3000" dirty="0">
              <a:latin typeface="Carlito"/>
              <a:cs typeface="Carlito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7496556" y="0"/>
            <a:ext cx="1667510" cy="6890384"/>
            <a:chOff x="7496556" y="0"/>
            <a:chExt cx="1667510" cy="6890384"/>
          </a:xfrm>
        </p:grpSpPr>
        <p:sp>
          <p:nvSpPr>
            <p:cNvPr id="10" name="object 10"/>
            <p:cNvSpPr/>
            <p:nvPr/>
          </p:nvSpPr>
          <p:spPr>
            <a:xfrm>
              <a:off x="8353806" y="6858"/>
              <a:ext cx="791210" cy="685800"/>
            </a:xfrm>
            <a:custGeom>
              <a:avLst/>
              <a:gdLst/>
              <a:ahLst/>
              <a:cxnLst/>
              <a:rect l="l" t="t" r="r" b="b"/>
              <a:pathLst>
                <a:path w="791209" h="685800">
                  <a:moveTo>
                    <a:pt x="790955" y="0"/>
                  </a:moveTo>
                  <a:lnTo>
                    <a:pt x="0" y="0"/>
                  </a:lnTo>
                  <a:lnTo>
                    <a:pt x="0" y="685800"/>
                  </a:lnTo>
                  <a:lnTo>
                    <a:pt x="790955" y="685800"/>
                  </a:lnTo>
                  <a:lnTo>
                    <a:pt x="790955" y="600075"/>
                  </a:lnTo>
                  <a:lnTo>
                    <a:pt x="202565" y="600075"/>
                  </a:lnTo>
                  <a:lnTo>
                    <a:pt x="202565" y="342900"/>
                  </a:lnTo>
                  <a:lnTo>
                    <a:pt x="138302" y="342900"/>
                  </a:lnTo>
                  <a:lnTo>
                    <a:pt x="395477" y="85725"/>
                  </a:lnTo>
                  <a:lnTo>
                    <a:pt x="790955" y="85725"/>
                  </a:lnTo>
                  <a:lnTo>
                    <a:pt x="790955" y="0"/>
                  </a:lnTo>
                  <a:close/>
                </a:path>
                <a:path w="791209" h="685800">
                  <a:moveTo>
                    <a:pt x="790955" y="117856"/>
                  </a:moveTo>
                  <a:lnTo>
                    <a:pt x="556260" y="117856"/>
                  </a:lnTo>
                  <a:lnTo>
                    <a:pt x="556260" y="246507"/>
                  </a:lnTo>
                  <a:lnTo>
                    <a:pt x="652652" y="342900"/>
                  </a:lnTo>
                  <a:lnTo>
                    <a:pt x="588391" y="342900"/>
                  </a:lnTo>
                  <a:lnTo>
                    <a:pt x="588391" y="600075"/>
                  </a:lnTo>
                  <a:lnTo>
                    <a:pt x="790955" y="600075"/>
                  </a:lnTo>
                  <a:lnTo>
                    <a:pt x="790955" y="117856"/>
                  </a:lnTo>
                  <a:close/>
                </a:path>
                <a:path w="791209" h="685800">
                  <a:moveTo>
                    <a:pt x="790955" y="85725"/>
                  </a:moveTo>
                  <a:lnTo>
                    <a:pt x="395477" y="85725"/>
                  </a:lnTo>
                  <a:lnTo>
                    <a:pt x="491871" y="182118"/>
                  </a:lnTo>
                  <a:lnTo>
                    <a:pt x="491871" y="117856"/>
                  </a:lnTo>
                  <a:lnTo>
                    <a:pt x="790955" y="117856"/>
                  </a:lnTo>
                  <a:lnTo>
                    <a:pt x="790955" y="85725"/>
                  </a:lnTo>
                  <a:close/>
                </a:path>
              </a:pathLst>
            </a:custGeom>
            <a:solidFill>
              <a:srgbClr val="8636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8556371" y="124713"/>
              <a:ext cx="386080" cy="482600"/>
            </a:xfrm>
            <a:custGeom>
              <a:avLst/>
              <a:gdLst/>
              <a:ahLst/>
              <a:cxnLst/>
              <a:rect l="l" t="t" r="r" b="b"/>
              <a:pathLst>
                <a:path w="386079" h="482600">
                  <a:moveTo>
                    <a:pt x="353695" y="0"/>
                  </a:moveTo>
                  <a:lnTo>
                    <a:pt x="289305" y="0"/>
                  </a:lnTo>
                  <a:lnTo>
                    <a:pt x="289305" y="64261"/>
                  </a:lnTo>
                  <a:lnTo>
                    <a:pt x="353695" y="128650"/>
                  </a:lnTo>
                  <a:lnTo>
                    <a:pt x="353695" y="0"/>
                  </a:lnTo>
                  <a:close/>
                </a:path>
                <a:path w="386079" h="482600">
                  <a:moveTo>
                    <a:pt x="385825" y="225043"/>
                  </a:moveTo>
                  <a:lnTo>
                    <a:pt x="0" y="225043"/>
                  </a:lnTo>
                  <a:lnTo>
                    <a:pt x="0" y="482218"/>
                  </a:lnTo>
                  <a:lnTo>
                    <a:pt x="160781" y="482218"/>
                  </a:lnTo>
                  <a:lnTo>
                    <a:pt x="160781" y="353694"/>
                  </a:lnTo>
                  <a:lnTo>
                    <a:pt x="385825" y="353694"/>
                  </a:lnTo>
                  <a:lnTo>
                    <a:pt x="385825" y="225043"/>
                  </a:lnTo>
                  <a:close/>
                </a:path>
                <a:path w="386079" h="482600">
                  <a:moveTo>
                    <a:pt x="385825" y="353694"/>
                  </a:moveTo>
                  <a:lnTo>
                    <a:pt x="225044" y="353694"/>
                  </a:lnTo>
                  <a:lnTo>
                    <a:pt x="225044" y="482218"/>
                  </a:lnTo>
                  <a:lnTo>
                    <a:pt x="385825" y="482218"/>
                  </a:lnTo>
                  <a:lnTo>
                    <a:pt x="385825" y="353694"/>
                  </a:lnTo>
                  <a:close/>
                </a:path>
              </a:pathLst>
            </a:custGeom>
            <a:solidFill>
              <a:srgbClr val="6C2B1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492109" y="92583"/>
              <a:ext cx="514350" cy="514350"/>
            </a:xfrm>
            <a:custGeom>
              <a:avLst/>
              <a:gdLst/>
              <a:ahLst/>
              <a:cxnLst/>
              <a:rect l="l" t="t" r="r" b="b"/>
              <a:pathLst>
                <a:path w="514350" h="514350">
                  <a:moveTo>
                    <a:pt x="257175" y="0"/>
                  </a:moveTo>
                  <a:lnTo>
                    <a:pt x="0" y="257175"/>
                  </a:lnTo>
                  <a:lnTo>
                    <a:pt x="514350" y="257175"/>
                  </a:lnTo>
                  <a:lnTo>
                    <a:pt x="257175" y="0"/>
                  </a:lnTo>
                  <a:close/>
                </a:path>
                <a:path w="514350" h="514350">
                  <a:moveTo>
                    <a:pt x="289306" y="385826"/>
                  </a:moveTo>
                  <a:lnTo>
                    <a:pt x="225044" y="385826"/>
                  </a:lnTo>
                  <a:lnTo>
                    <a:pt x="225044" y="514350"/>
                  </a:lnTo>
                  <a:lnTo>
                    <a:pt x="289306" y="514350"/>
                  </a:lnTo>
                  <a:lnTo>
                    <a:pt x="289306" y="385826"/>
                  </a:lnTo>
                  <a:close/>
                </a:path>
              </a:pathLst>
            </a:custGeom>
            <a:solidFill>
              <a:srgbClr val="511F1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8492109" y="92583"/>
              <a:ext cx="514350" cy="514350"/>
            </a:xfrm>
            <a:custGeom>
              <a:avLst/>
              <a:gdLst/>
              <a:ahLst/>
              <a:cxnLst/>
              <a:rect l="l" t="t" r="r" b="b"/>
              <a:pathLst>
                <a:path w="514350" h="514350">
                  <a:moveTo>
                    <a:pt x="257175" y="0"/>
                  </a:moveTo>
                  <a:lnTo>
                    <a:pt x="353568" y="96393"/>
                  </a:lnTo>
                  <a:lnTo>
                    <a:pt x="353568" y="32131"/>
                  </a:lnTo>
                  <a:lnTo>
                    <a:pt x="417957" y="32131"/>
                  </a:lnTo>
                  <a:lnTo>
                    <a:pt x="417957" y="160782"/>
                  </a:lnTo>
                  <a:lnTo>
                    <a:pt x="514350" y="257175"/>
                  </a:lnTo>
                  <a:lnTo>
                    <a:pt x="450088" y="257175"/>
                  </a:lnTo>
                  <a:lnTo>
                    <a:pt x="450088" y="514350"/>
                  </a:lnTo>
                  <a:lnTo>
                    <a:pt x="64262" y="514350"/>
                  </a:lnTo>
                  <a:lnTo>
                    <a:pt x="64262" y="257175"/>
                  </a:lnTo>
                  <a:lnTo>
                    <a:pt x="0" y="257175"/>
                  </a:lnTo>
                  <a:lnTo>
                    <a:pt x="257175" y="0"/>
                  </a:lnTo>
                  <a:close/>
                </a:path>
                <a:path w="514350" h="514350">
                  <a:moveTo>
                    <a:pt x="353568" y="96393"/>
                  </a:moveTo>
                  <a:lnTo>
                    <a:pt x="417957" y="160782"/>
                  </a:lnTo>
                </a:path>
                <a:path w="514350" h="514350">
                  <a:moveTo>
                    <a:pt x="450088" y="257175"/>
                  </a:moveTo>
                  <a:lnTo>
                    <a:pt x="64262" y="257175"/>
                  </a:lnTo>
                </a:path>
                <a:path w="514350" h="514350">
                  <a:moveTo>
                    <a:pt x="225044" y="514350"/>
                  </a:moveTo>
                  <a:lnTo>
                    <a:pt x="225044" y="385826"/>
                  </a:lnTo>
                  <a:lnTo>
                    <a:pt x="289306" y="385826"/>
                  </a:lnTo>
                  <a:lnTo>
                    <a:pt x="289306" y="514350"/>
                  </a:lnTo>
                </a:path>
              </a:pathLst>
            </a:custGeom>
            <a:ln w="38100">
              <a:solidFill>
                <a:srgbClr val="61241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8353806" y="6858"/>
              <a:ext cx="791210" cy="685800"/>
            </a:xfrm>
            <a:custGeom>
              <a:avLst/>
              <a:gdLst/>
              <a:ahLst/>
              <a:cxnLst/>
              <a:rect l="l" t="t" r="r" b="b"/>
              <a:pathLst>
                <a:path w="791209" h="685800">
                  <a:moveTo>
                    <a:pt x="0" y="685800"/>
                  </a:moveTo>
                  <a:lnTo>
                    <a:pt x="790955" y="685800"/>
                  </a:lnTo>
                  <a:lnTo>
                    <a:pt x="790955" y="0"/>
                  </a:lnTo>
                  <a:lnTo>
                    <a:pt x="0" y="0"/>
                  </a:lnTo>
                  <a:lnTo>
                    <a:pt x="0" y="685800"/>
                  </a:lnTo>
                  <a:close/>
                </a:path>
              </a:pathLst>
            </a:custGeom>
            <a:ln w="38100">
              <a:solidFill>
                <a:srgbClr val="61241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7515606" y="6630162"/>
              <a:ext cx="762000" cy="228600"/>
            </a:xfrm>
            <a:custGeom>
              <a:avLst/>
              <a:gdLst/>
              <a:ahLst/>
              <a:cxnLst/>
              <a:rect l="l" t="t" r="r" b="b"/>
              <a:pathLst>
                <a:path w="762000" h="228600">
                  <a:moveTo>
                    <a:pt x="762000" y="0"/>
                  </a:moveTo>
                  <a:lnTo>
                    <a:pt x="0" y="0"/>
                  </a:lnTo>
                  <a:lnTo>
                    <a:pt x="0" y="228599"/>
                  </a:lnTo>
                  <a:lnTo>
                    <a:pt x="762000" y="228599"/>
                  </a:lnTo>
                  <a:lnTo>
                    <a:pt x="762000" y="200023"/>
                  </a:lnTo>
                  <a:lnTo>
                    <a:pt x="466725" y="200023"/>
                  </a:lnTo>
                  <a:lnTo>
                    <a:pt x="295275" y="114298"/>
                  </a:lnTo>
                  <a:lnTo>
                    <a:pt x="466725" y="28575"/>
                  </a:lnTo>
                  <a:lnTo>
                    <a:pt x="762000" y="28575"/>
                  </a:lnTo>
                  <a:lnTo>
                    <a:pt x="762000" y="0"/>
                  </a:lnTo>
                  <a:close/>
                </a:path>
                <a:path w="762000" h="228600">
                  <a:moveTo>
                    <a:pt x="762000" y="28575"/>
                  </a:moveTo>
                  <a:lnTo>
                    <a:pt x="466725" y="28575"/>
                  </a:lnTo>
                  <a:lnTo>
                    <a:pt x="466725" y="200023"/>
                  </a:lnTo>
                  <a:lnTo>
                    <a:pt x="762000" y="200023"/>
                  </a:lnTo>
                  <a:lnTo>
                    <a:pt x="762000" y="28575"/>
                  </a:lnTo>
                  <a:close/>
                </a:path>
              </a:pathLst>
            </a:custGeom>
            <a:solidFill>
              <a:srgbClr val="8636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7791831" y="6639687"/>
              <a:ext cx="209550" cy="20954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7515606" y="6630161"/>
              <a:ext cx="762000" cy="228600"/>
            </a:xfrm>
            <a:custGeom>
              <a:avLst/>
              <a:gdLst/>
              <a:ahLst/>
              <a:cxnLst/>
              <a:rect l="l" t="t" r="r" b="b"/>
              <a:pathLst>
                <a:path w="762000" h="228600">
                  <a:moveTo>
                    <a:pt x="0" y="228600"/>
                  </a:moveTo>
                  <a:lnTo>
                    <a:pt x="762000" y="228600"/>
                  </a:lnTo>
                  <a:lnTo>
                    <a:pt x="762000" y="0"/>
                  </a:lnTo>
                  <a:lnTo>
                    <a:pt x="0" y="0"/>
                  </a:lnTo>
                  <a:lnTo>
                    <a:pt x="0" y="228600"/>
                  </a:lnTo>
                  <a:close/>
                </a:path>
              </a:pathLst>
            </a:custGeom>
            <a:ln w="38100">
              <a:solidFill>
                <a:srgbClr val="61241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8382762" y="6630162"/>
              <a:ext cx="762000" cy="228600"/>
            </a:xfrm>
            <a:custGeom>
              <a:avLst/>
              <a:gdLst/>
              <a:ahLst/>
              <a:cxnLst/>
              <a:rect l="l" t="t" r="r" b="b"/>
              <a:pathLst>
                <a:path w="762000" h="228600">
                  <a:moveTo>
                    <a:pt x="762000" y="0"/>
                  </a:moveTo>
                  <a:lnTo>
                    <a:pt x="0" y="0"/>
                  </a:lnTo>
                  <a:lnTo>
                    <a:pt x="0" y="228599"/>
                  </a:lnTo>
                  <a:lnTo>
                    <a:pt x="762000" y="228599"/>
                  </a:lnTo>
                  <a:lnTo>
                    <a:pt x="762000" y="200023"/>
                  </a:lnTo>
                  <a:lnTo>
                    <a:pt x="295275" y="200023"/>
                  </a:lnTo>
                  <a:lnTo>
                    <a:pt x="295275" y="28575"/>
                  </a:lnTo>
                  <a:lnTo>
                    <a:pt x="762000" y="28575"/>
                  </a:lnTo>
                  <a:lnTo>
                    <a:pt x="762000" y="0"/>
                  </a:lnTo>
                  <a:close/>
                </a:path>
                <a:path w="762000" h="228600">
                  <a:moveTo>
                    <a:pt x="762000" y="28575"/>
                  </a:moveTo>
                  <a:lnTo>
                    <a:pt x="295275" y="28575"/>
                  </a:lnTo>
                  <a:lnTo>
                    <a:pt x="466725" y="114298"/>
                  </a:lnTo>
                  <a:lnTo>
                    <a:pt x="295275" y="200023"/>
                  </a:lnTo>
                  <a:lnTo>
                    <a:pt x="762000" y="200023"/>
                  </a:lnTo>
                  <a:lnTo>
                    <a:pt x="762000" y="28575"/>
                  </a:lnTo>
                  <a:close/>
                </a:path>
              </a:pathLst>
            </a:custGeom>
            <a:solidFill>
              <a:srgbClr val="8636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8658987" y="6639687"/>
              <a:ext cx="209550" cy="209548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8382762" y="6630161"/>
              <a:ext cx="762000" cy="228600"/>
            </a:xfrm>
            <a:custGeom>
              <a:avLst/>
              <a:gdLst/>
              <a:ahLst/>
              <a:cxnLst/>
              <a:rect l="l" t="t" r="r" b="b"/>
              <a:pathLst>
                <a:path w="762000" h="228600">
                  <a:moveTo>
                    <a:pt x="0" y="228600"/>
                  </a:moveTo>
                  <a:lnTo>
                    <a:pt x="762000" y="228600"/>
                  </a:lnTo>
                  <a:lnTo>
                    <a:pt x="762000" y="0"/>
                  </a:lnTo>
                  <a:lnTo>
                    <a:pt x="0" y="0"/>
                  </a:lnTo>
                  <a:lnTo>
                    <a:pt x="0" y="228600"/>
                  </a:lnTo>
                  <a:close/>
                </a:path>
              </a:pathLst>
            </a:custGeom>
            <a:ln w="38100">
              <a:solidFill>
                <a:srgbClr val="61241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59956" y="143192"/>
            <a:ext cx="8821420" cy="6576695"/>
            <a:chOff x="159956" y="143192"/>
            <a:chExt cx="8821420" cy="6576695"/>
          </a:xfrm>
        </p:grpSpPr>
        <p:sp>
          <p:nvSpPr>
            <p:cNvPr id="3" name="object 3"/>
            <p:cNvSpPr/>
            <p:nvPr/>
          </p:nvSpPr>
          <p:spPr>
            <a:xfrm>
              <a:off x="164592" y="147827"/>
              <a:ext cx="8811768" cy="656691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65354" y="148589"/>
              <a:ext cx="8810625" cy="6565900"/>
            </a:xfrm>
            <a:custGeom>
              <a:avLst/>
              <a:gdLst/>
              <a:ahLst/>
              <a:cxnLst/>
              <a:rect l="l" t="t" r="r" b="b"/>
              <a:pathLst>
                <a:path w="8810625" h="6565900">
                  <a:moveTo>
                    <a:pt x="775169" y="0"/>
                  </a:moveTo>
                  <a:lnTo>
                    <a:pt x="8810244" y="0"/>
                  </a:lnTo>
                  <a:lnTo>
                    <a:pt x="8810244" y="5790222"/>
                  </a:lnTo>
                  <a:lnTo>
                    <a:pt x="8808829" y="5837443"/>
                  </a:lnTo>
                  <a:lnTo>
                    <a:pt x="8804638" y="5883916"/>
                  </a:lnTo>
                  <a:lnTo>
                    <a:pt x="8797753" y="5929560"/>
                  </a:lnTo>
                  <a:lnTo>
                    <a:pt x="8788255" y="5974293"/>
                  </a:lnTo>
                  <a:lnTo>
                    <a:pt x="8776224" y="6018035"/>
                  </a:lnTo>
                  <a:lnTo>
                    <a:pt x="8761742" y="6060704"/>
                  </a:lnTo>
                  <a:lnTo>
                    <a:pt x="8744890" y="6102220"/>
                  </a:lnTo>
                  <a:lnTo>
                    <a:pt x="8725750" y="6142501"/>
                  </a:lnTo>
                  <a:lnTo>
                    <a:pt x="8704401" y="6181466"/>
                  </a:lnTo>
                  <a:lnTo>
                    <a:pt x="8680925" y="6219034"/>
                  </a:lnTo>
                  <a:lnTo>
                    <a:pt x="8655404" y="6255124"/>
                  </a:lnTo>
                  <a:lnTo>
                    <a:pt x="8627918" y="6289655"/>
                  </a:lnTo>
                  <a:lnTo>
                    <a:pt x="8598549" y="6322545"/>
                  </a:lnTo>
                  <a:lnTo>
                    <a:pt x="8567377" y="6353715"/>
                  </a:lnTo>
                  <a:lnTo>
                    <a:pt x="8534485" y="6383082"/>
                  </a:lnTo>
                  <a:lnTo>
                    <a:pt x="8499952" y="6410566"/>
                  </a:lnTo>
                  <a:lnTo>
                    <a:pt x="8463860" y="6436085"/>
                  </a:lnTo>
                  <a:lnTo>
                    <a:pt x="8426290" y="6459559"/>
                  </a:lnTo>
                  <a:lnTo>
                    <a:pt x="8387323" y="6480906"/>
                  </a:lnTo>
                  <a:lnTo>
                    <a:pt x="8347040" y="6500045"/>
                  </a:lnTo>
                  <a:lnTo>
                    <a:pt x="8305523" y="6516895"/>
                  </a:lnTo>
                  <a:lnTo>
                    <a:pt x="8262853" y="6531376"/>
                  </a:lnTo>
                  <a:lnTo>
                    <a:pt x="8219110" y="6543405"/>
                  </a:lnTo>
                  <a:lnTo>
                    <a:pt x="8174375" y="6552903"/>
                  </a:lnTo>
                  <a:lnTo>
                    <a:pt x="8128731" y="6559787"/>
                  </a:lnTo>
                  <a:lnTo>
                    <a:pt x="8082257" y="6563977"/>
                  </a:lnTo>
                  <a:lnTo>
                    <a:pt x="8035036" y="6565391"/>
                  </a:lnTo>
                  <a:lnTo>
                    <a:pt x="0" y="6565391"/>
                  </a:lnTo>
                  <a:lnTo>
                    <a:pt x="0" y="775207"/>
                  </a:lnTo>
                  <a:lnTo>
                    <a:pt x="1414" y="727986"/>
                  </a:lnTo>
                  <a:lnTo>
                    <a:pt x="5604" y="681512"/>
                  </a:lnTo>
                  <a:lnTo>
                    <a:pt x="12488" y="635868"/>
                  </a:lnTo>
                  <a:lnTo>
                    <a:pt x="21986" y="591133"/>
                  </a:lnTo>
                  <a:lnTo>
                    <a:pt x="34015" y="547390"/>
                  </a:lnTo>
                  <a:lnTo>
                    <a:pt x="48496" y="504720"/>
                  </a:lnTo>
                  <a:lnTo>
                    <a:pt x="65346" y="463203"/>
                  </a:lnTo>
                  <a:lnTo>
                    <a:pt x="84485" y="422920"/>
                  </a:lnTo>
                  <a:lnTo>
                    <a:pt x="105832" y="383953"/>
                  </a:lnTo>
                  <a:lnTo>
                    <a:pt x="129306" y="346383"/>
                  </a:lnTo>
                  <a:lnTo>
                    <a:pt x="154825" y="310291"/>
                  </a:lnTo>
                  <a:lnTo>
                    <a:pt x="182309" y="275758"/>
                  </a:lnTo>
                  <a:lnTo>
                    <a:pt x="211676" y="242866"/>
                  </a:lnTo>
                  <a:lnTo>
                    <a:pt x="242846" y="211694"/>
                  </a:lnTo>
                  <a:lnTo>
                    <a:pt x="275736" y="182325"/>
                  </a:lnTo>
                  <a:lnTo>
                    <a:pt x="310267" y="154839"/>
                  </a:lnTo>
                  <a:lnTo>
                    <a:pt x="346357" y="129318"/>
                  </a:lnTo>
                  <a:lnTo>
                    <a:pt x="383925" y="105842"/>
                  </a:lnTo>
                  <a:lnTo>
                    <a:pt x="422890" y="84493"/>
                  </a:lnTo>
                  <a:lnTo>
                    <a:pt x="463171" y="65353"/>
                  </a:lnTo>
                  <a:lnTo>
                    <a:pt x="504687" y="48501"/>
                  </a:lnTo>
                  <a:lnTo>
                    <a:pt x="547356" y="34019"/>
                  </a:lnTo>
                  <a:lnTo>
                    <a:pt x="591098" y="21988"/>
                  </a:lnTo>
                  <a:lnTo>
                    <a:pt x="635831" y="12490"/>
                  </a:lnTo>
                  <a:lnTo>
                    <a:pt x="681475" y="5605"/>
                  </a:lnTo>
                  <a:lnTo>
                    <a:pt x="727948" y="1414"/>
                  </a:lnTo>
                  <a:lnTo>
                    <a:pt x="775169" y="0"/>
                  </a:lnTo>
                  <a:close/>
                </a:path>
              </a:pathLst>
            </a:custGeom>
            <a:ln w="10668">
              <a:solidFill>
                <a:srgbClr val="BC93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73024" y="1420368"/>
              <a:ext cx="8031480" cy="4114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88263" y="1423415"/>
              <a:ext cx="8001000" cy="10795"/>
            </a:xfrm>
            <a:custGeom>
              <a:avLst/>
              <a:gdLst/>
              <a:ahLst/>
              <a:cxnLst/>
              <a:rect l="l" t="t" r="r" b="b"/>
              <a:pathLst>
                <a:path w="8001000" h="10794">
                  <a:moveTo>
                    <a:pt x="8001000" y="0"/>
                  </a:moveTo>
                  <a:lnTo>
                    <a:pt x="0" y="0"/>
                  </a:lnTo>
                  <a:lnTo>
                    <a:pt x="0" y="10667"/>
                  </a:lnTo>
                  <a:lnTo>
                    <a:pt x="8001000" y="10667"/>
                  </a:lnTo>
                  <a:lnTo>
                    <a:pt x="8001000" y="0"/>
                  </a:lnTo>
                  <a:close/>
                </a:path>
              </a:pathLst>
            </a:custGeom>
            <a:solidFill>
              <a:srgbClr val="8636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81227" y="623315"/>
              <a:ext cx="2662428" cy="34747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307340" y="1461261"/>
            <a:ext cx="8640445" cy="2220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04800" marR="310515" indent="-292735">
              <a:lnSpc>
                <a:spcPct val="100000"/>
              </a:lnSpc>
              <a:spcBef>
                <a:spcPts val="100"/>
              </a:spcBef>
              <a:buClr>
                <a:srgbClr val="863623"/>
              </a:buClr>
              <a:buSzPct val="68750"/>
              <a:buFont typeface="Wingdings"/>
              <a:buChar char=""/>
              <a:tabLst>
                <a:tab pos="304800" algn="l"/>
                <a:tab pos="305435" algn="l"/>
              </a:tabLst>
            </a:pPr>
            <a:r>
              <a:rPr sz="2400" spc="-5" dirty="0">
                <a:solidFill>
                  <a:srgbClr val="FFFFFF"/>
                </a:solidFill>
                <a:latin typeface="Carlito"/>
                <a:cs typeface="Carlito"/>
              </a:rPr>
              <a:t>Motherboard merupakan papan circuit </a:t>
            </a:r>
            <a:r>
              <a:rPr sz="2400" spc="-10" dirty="0">
                <a:solidFill>
                  <a:srgbClr val="FFFFFF"/>
                </a:solidFill>
                <a:latin typeface="Carlito"/>
                <a:cs typeface="Carlito"/>
              </a:rPr>
              <a:t>(board) utama yang  </a:t>
            </a:r>
            <a:r>
              <a:rPr sz="2400" spc="-5" dirty="0">
                <a:solidFill>
                  <a:srgbClr val="FFFFFF"/>
                </a:solidFill>
                <a:latin typeface="Carlito"/>
                <a:cs typeface="Carlito"/>
              </a:rPr>
              <a:t>menghubungkan </a:t>
            </a:r>
            <a:r>
              <a:rPr sz="2400" spc="-15" dirty="0">
                <a:solidFill>
                  <a:srgbClr val="FFFFFF"/>
                </a:solidFill>
                <a:latin typeface="Carlito"/>
                <a:cs typeface="Carlito"/>
              </a:rPr>
              <a:t>komponen/ perangkat </a:t>
            </a:r>
            <a:r>
              <a:rPr sz="2400" spc="-10" dirty="0">
                <a:solidFill>
                  <a:srgbClr val="FFFFFF"/>
                </a:solidFill>
                <a:latin typeface="Carlito"/>
                <a:cs typeface="Carlito"/>
              </a:rPr>
              <a:t>utama </a:t>
            </a:r>
            <a:r>
              <a:rPr sz="2400" spc="-40" dirty="0">
                <a:solidFill>
                  <a:srgbClr val="FFFFFF"/>
                </a:solidFill>
                <a:latin typeface="Carlito"/>
                <a:cs typeface="Carlito"/>
              </a:rPr>
              <a:t>komputer. </a:t>
            </a:r>
            <a:r>
              <a:rPr sz="2400" spc="-5" dirty="0">
                <a:solidFill>
                  <a:srgbClr val="FFFFFF"/>
                </a:solidFill>
                <a:latin typeface="Carlito"/>
                <a:cs typeface="Carlito"/>
              </a:rPr>
              <a:t>seperti  </a:t>
            </a:r>
            <a:r>
              <a:rPr sz="2400" spc="-15" dirty="0">
                <a:solidFill>
                  <a:srgbClr val="FFFFFF"/>
                </a:solidFill>
                <a:latin typeface="Carlito"/>
                <a:cs typeface="Carlito"/>
              </a:rPr>
              <a:t>perangkat </a:t>
            </a:r>
            <a:r>
              <a:rPr sz="2400" dirty="0">
                <a:solidFill>
                  <a:srgbClr val="FFFFFF"/>
                </a:solidFill>
                <a:latin typeface="Carlito"/>
                <a:cs typeface="Carlito"/>
              </a:rPr>
              <a:t>input, </a:t>
            </a:r>
            <a:r>
              <a:rPr sz="2400" spc="-10" dirty="0">
                <a:solidFill>
                  <a:srgbClr val="FFFFFF"/>
                </a:solidFill>
                <a:latin typeface="Carlito"/>
                <a:cs typeface="Carlito"/>
              </a:rPr>
              <a:t>proses, </a:t>
            </a:r>
            <a:r>
              <a:rPr sz="2400" spc="-5" dirty="0">
                <a:solidFill>
                  <a:srgbClr val="FFFFFF"/>
                </a:solidFill>
                <a:latin typeface="Carlito"/>
                <a:cs typeface="Carlito"/>
              </a:rPr>
              <a:t>output dan</a:t>
            </a:r>
            <a:r>
              <a:rPr sz="2400" spc="-20" dirty="0">
                <a:solidFill>
                  <a:srgbClr val="FFFFFF"/>
                </a:solidFill>
                <a:latin typeface="Carlito"/>
                <a:cs typeface="Carlito"/>
              </a:rPr>
              <a:t> storage</a:t>
            </a:r>
            <a:endParaRPr sz="24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Clr>
                <a:srgbClr val="863623"/>
              </a:buClr>
              <a:buFont typeface="Wingdings"/>
              <a:buChar char=""/>
            </a:pPr>
            <a:endParaRPr sz="2350">
              <a:latin typeface="Carlito"/>
              <a:cs typeface="Carlito"/>
            </a:endParaRPr>
          </a:p>
          <a:p>
            <a:pPr marL="304800" marR="5080" indent="-292735">
              <a:lnSpc>
                <a:spcPct val="100000"/>
              </a:lnSpc>
              <a:spcBef>
                <a:spcPts val="5"/>
              </a:spcBef>
              <a:buClr>
                <a:srgbClr val="863623"/>
              </a:buClr>
              <a:buSzPct val="68750"/>
              <a:buFont typeface="Wingdings"/>
              <a:buChar char=""/>
              <a:tabLst>
                <a:tab pos="304800" algn="l"/>
                <a:tab pos="305435" algn="l"/>
              </a:tabLst>
            </a:pPr>
            <a:r>
              <a:rPr sz="2400" spc="-5" dirty="0">
                <a:solidFill>
                  <a:srgbClr val="FFFFFF"/>
                </a:solidFill>
                <a:latin typeface="Carlito"/>
                <a:cs typeface="Carlito"/>
              </a:rPr>
              <a:t>Jenis dari </a:t>
            </a:r>
            <a:r>
              <a:rPr sz="2400" spc="-10" dirty="0">
                <a:solidFill>
                  <a:srgbClr val="FFFFFF"/>
                </a:solidFill>
                <a:latin typeface="Carlito"/>
                <a:cs typeface="Carlito"/>
              </a:rPr>
              <a:t>motherboard ditentukan berdasarkan </a:t>
            </a:r>
            <a:r>
              <a:rPr sz="2400" spc="-5" dirty="0">
                <a:solidFill>
                  <a:srgbClr val="FFFFFF"/>
                </a:solidFill>
                <a:latin typeface="Carlito"/>
                <a:cs typeface="Carlito"/>
              </a:rPr>
              <a:t>jenis </a:t>
            </a:r>
            <a:r>
              <a:rPr sz="2400" spc="-10" dirty="0">
                <a:solidFill>
                  <a:srgbClr val="FFFFFF"/>
                </a:solidFill>
                <a:latin typeface="Carlito"/>
                <a:cs typeface="Carlito"/>
              </a:rPr>
              <a:t>prosesor yang  digunakan </a:t>
            </a:r>
            <a:r>
              <a:rPr sz="2400" spc="-15" dirty="0">
                <a:solidFill>
                  <a:srgbClr val="FFFFFF"/>
                </a:solidFill>
                <a:latin typeface="Carlito"/>
                <a:cs typeface="Carlito"/>
              </a:rPr>
              <a:t>nantinya,</a:t>
            </a:r>
            <a:r>
              <a:rPr sz="2400" spc="-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rlito"/>
                <a:cs typeface="Carlito"/>
              </a:rPr>
              <a:t>(platform/basis)</a:t>
            </a:r>
            <a:endParaRPr sz="2400">
              <a:latin typeface="Carlito"/>
              <a:cs typeface="Carlito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228600" y="0"/>
            <a:ext cx="8935720" cy="6890384"/>
            <a:chOff x="228600" y="0"/>
            <a:chExt cx="8935720" cy="6890384"/>
          </a:xfrm>
        </p:grpSpPr>
        <p:sp>
          <p:nvSpPr>
            <p:cNvPr id="10" name="object 10"/>
            <p:cNvSpPr/>
            <p:nvPr/>
          </p:nvSpPr>
          <p:spPr>
            <a:xfrm>
              <a:off x="228600" y="4491228"/>
              <a:ext cx="2895600" cy="218541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508247" y="4462272"/>
              <a:ext cx="2435352" cy="2161032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324600" y="4343399"/>
              <a:ext cx="2659379" cy="227990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8353806" y="6858"/>
              <a:ext cx="791210" cy="685800"/>
            </a:xfrm>
            <a:custGeom>
              <a:avLst/>
              <a:gdLst/>
              <a:ahLst/>
              <a:cxnLst/>
              <a:rect l="l" t="t" r="r" b="b"/>
              <a:pathLst>
                <a:path w="791209" h="685800">
                  <a:moveTo>
                    <a:pt x="790955" y="0"/>
                  </a:moveTo>
                  <a:lnTo>
                    <a:pt x="0" y="0"/>
                  </a:lnTo>
                  <a:lnTo>
                    <a:pt x="0" y="685800"/>
                  </a:lnTo>
                  <a:lnTo>
                    <a:pt x="790955" y="685800"/>
                  </a:lnTo>
                  <a:lnTo>
                    <a:pt x="790955" y="600075"/>
                  </a:lnTo>
                  <a:lnTo>
                    <a:pt x="202565" y="600075"/>
                  </a:lnTo>
                  <a:lnTo>
                    <a:pt x="202565" y="342900"/>
                  </a:lnTo>
                  <a:lnTo>
                    <a:pt x="138302" y="342900"/>
                  </a:lnTo>
                  <a:lnTo>
                    <a:pt x="395477" y="85725"/>
                  </a:lnTo>
                  <a:lnTo>
                    <a:pt x="790955" y="85725"/>
                  </a:lnTo>
                  <a:lnTo>
                    <a:pt x="790955" y="0"/>
                  </a:lnTo>
                  <a:close/>
                </a:path>
                <a:path w="791209" h="685800">
                  <a:moveTo>
                    <a:pt x="790955" y="117856"/>
                  </a:moveTo>
                  <a:lnTo>
                    <a:pt x="556260" y="117856"/>
                  </a:lnTo>
                  <a:lnTo>
                    <a:pt x="556260" y="246507"/>
                  </a:lnTo>
                  <a:lnTo>
                    <a:pt x="652652" y="342900"/>
                  </a:lnTo>
                  <a:lnTo>
                    <a:pt x="588391" y="342900"/>
                  </a:lnTo>
                  <a:lnTo>
                    <a:pt x="588391" y="600075"/>
                  </a:lnTo>
                  <a:lnTo>
                    <a:pt x="790955" y="600075"/>
                  </a:lnTo>
                  <a:lnTo>
                    <a:pt x="790955" y="117856"/>
                  </a:lnTo>
                  <a:close/>
                </a:path>
                <a:path w="791209" h="685800">
                  <a:moveTo>
                    <a:pt x="790955" y="85725"/>
                  </a:moveTo>
                  <a:lnTo>
                    <a:pt x="395477" y="85725"/>
                  </a:lnTo>
                  <a:lnTo>
                    <a:pt x="491871" y="182118"/>
                  </a:lnTo>
                  <a:lnTo>
                    <a:pt x="491871" y="117856"/>
                  </a:lnTo>
                  <a:lnTo>
                    <a:pt x="790955" y="117856"/>
                  </a:lnTo>
                  <a:lnTo>
                    <a:pt x="790955" y="85725"/>
                  </a:lnTo>
                  <a:close/>
                </a:path>
              </a:pathLst>
            </a:custGeom>
            <a:solidFill>
              <a:srgbClr val="8636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8556370" y="124713"/>
              <a:ext cx="386080" cy="482600"/>
            </a:xfrm>
            <a:custGeom>
              <a:avLst/>
              <a:gdLst/>
              <a:ahLst/>
              <a:cxnLst/>
              <a:rect l="l" t="t" r="r" b="b"/>
              <a:pathLst>
                <a:path w="386079" h="482600">
                  <a:moveTo>
                    <a:pt x="353695" y="0"/>
                  </a:moveTo>
                  <a:lnTo>
                    <a:pt x="289305" y="0"/>
                  </a:lnTo>
                  <a:lnTo>
                    <a:pt x="289305" y="64261"/>
                  </a:lnTo>
                  <a:lnTo>
                    <a:pt x="353695" y="128650"/>
                  </a:lnTo>
                  <a:lnTo>
                    <a:pt x="353695" y="0"/>
                  </a:lnTo>
                  <a:close/>
                </a:path>
                <a:path w="386079" h="482600">
                  <a:moveTo>
                    <a:pt x="385825" y="225043"/>
                  </a:moveTo>
                  <a:lnTo>
                    <a:pt x="0" y="225043"/>
                  </a:lnTo>
                  <a:lnTo>
                    <a:pt x="0" y="482218"/>
                  </a:lnTo>
                  <a:lnTo>
                    <a:pt x="160781" y="482218"/>
                  </a:lnTo>
                  <a:lnTo>
                    <a:pt x="160781" y="353694"/>
                  </a:lnTo>
                  <a:lnTo>
                    <a:pt x="385825" y="353694"/>
                  </a:lnTo>
                  <a:lnTo>
                    <a:pt x="385825" y="225043"/>
                  </a:lnTo>
                  <a:close/>
                </a:path>
                <a:path w="386079" h="482600">
                  <a:moveTo>
                    <a:pt x="385825" y="353694"/>
                  </a:moveTo>
                  <a:lnTo>
                    <a:pt x="225044" y="353694"/>
                  </a:lnTo>
                  <a:lnTo>
                    <a:pt x="225044" y="482218"/>
                  </a:lnTo>
                  <a:lnTo>
                    <a:pt x="385825" y="482218"/>
                  </a:lnTo>
                  <a:lnTo>
                    <a:pt x="385825" y="353694"/>
                  </a:lnTo>
                  <a:close/>
                </a:path>
              </a:pathLst>
            </a:custGeom>
            <a:solidFill>
              <a:srgbClr val="6C2B1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8492108" y="92583"/>
              <a:ext cx="514350" cy="514350"/>
            </a:xfrm>
            <a:custGeom>
              <a:avLst/>
              <a:gdLst/>
              <a:ahLst/>
              <a:cxnLst/>
              <a:rect l="l" t="t" r="r" b="b"/>
              <a:pathLst>
                <a:path w="514350" h="514350">
                  <a:moveTo>
                    <a:pt x="257175" y="0"/>
                  </a:moveTo>
                  <a:lnTo>
                    <a:pt x="0" y="257175"/>
                  </a:lnTo>
                  <a:lnTo>
                    <a:pt x="514350" y="257175"/>
                  </a:lnTo>
                  <a:lnTo>
                    <a:pt x="257175" y="0"/>
                  </a:lnTo>
                  <a:close/>
                </a:path>
                <a:path w="514350" h="514350">
                  <a:moveTo>
                    <a:pt x="289306" y="385826"/>
                  </a:moveTo>
                  <a:lnTo>
                    <a:pt x="225044" y="385826"/>
                  </a:lnTo>
                  <a:lnTo>
                    <a:pt x="225044" y="514350"/>
                  </a:lnTo>
                  <a:lnTo>
                    <a:pt x="289306" y="514350"/>
                  </a:lnTo>
                  <a:lnTo>
                    <a:pt x="289306" y="385826"/>
                  </a:lnTo>
                  <a:close/>
                </a:path>
              </a:pathLst>
            </a:custGeom>
            <a:solidFill>
              <a:srgbClr val="511F1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8492108" y="92583"/>
              <a:ext cx="514350" cy="514350"/>
            </a:xfrm>
            <a:custGeom>
              <a:avLst/>
              <a:gdLst/>
              <a:ahLst/>
              <a:cxnLst/>
              <a:rect l="l" t="t" r="r" b="b"/>
              <a:pathLst>
                <a:path w="514350" h="514350">
                  <a:moveTo>
                    <a:pt x="257175" y="0"/>
                  </a:moveTo>
                  <a:lnTo>
                    <a:pt x="353568" y="96393"/>
                  </a:lnTo>
                  <a:lnTo>
                    <a:pt x="353568" y="32131"/>
                  </a:lnTo>
                  <a:lnTo>
                    <a:pt x="417957" y="32131"/>
                  </a:lnTo>
                  <a:lnTo>
                    <a:pt x="417957" y="160782"/>
                  </a:lnTo>
                  <a:lnTo>
                    <a:pt x="514350" y="257175"/>
                  </a:lnTo>
                  <a:lnTo>
                    <a:pt x="450088" y="257175"/>
                  </a:lnTo>
                  <a:lnTo>
                    <a:pt x="450088" y="514350"/>
                  </a:lnTo>
                  <a:lnTo>
                    <a:pt x="64262" y="514350"/>
                  </a:lnTo>
                  <a:lnTo>
                    <a:pt x="64262" y="257175"/>
                  </a:lnTo>
                  <a:lnTo>
                    <a:pt x="0" y="257175"/>
                  </a:lnTo>
                  <a:lnTo>
                    <a:pt x="257175" y="0"/>
                  </a:lnTo>
                  <a:close/>
                </a:path>
                <a:path w="514350" h="514350">
                  <a:moveTo>
                    <a:pt x="353568" y="96393"/>
                  </a:moveTo>
                  <a:lnTo>
                    <a:pt x="417957" y="160782"/>
                  </a:lnTo>
                </a:path>
                <a:path w="514350" h="514350">
                  <a:moveTo>
                    <a:pt x="450088" y="257175"/>
                  </a:moveTo>
                  <a:lnTo>
                    <a:pt x="64262" y="257175"/>
                  </a:lnTo>
                </a:path>
                <a:path w="514350" h="514350">
                  <a:moveTo>
                    <a:pt x="225044" y="514350"/>
                  </a:moveTo>
                  <a:lnTo>
                    <a:pt x="225044" y="385826"/>
                  </a:lnTo>
                  <a:lnTo>
                    <a:pt x="289306" y="385826"/>
                  </a:lnTo>
                  <a:lnTo>
                    <a:pt x="289306" y="514350"/>
                  </a:lnTo>
                </a:path>
              </a:pathLst>
            </a:custGeom>
            <a:ln w="38100">
              <a:solidFill>
                <a:srgbClr val="61241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8353806" y="6858"/>
              <a:ext cx="791210" cy="685800"/>
            </a:xfrm>
            <a:custGeom>
              <a:avLst/>
              <a:gdLst/>
              <a:ahLst/>
              <a:cxnLst/>
              <a:rect l="l" t="t" r="r" b="b"/>
              <a:pathLst>
                <a:path w="791209" h="685800">
                  <a:moveTo>
                    <a:pt x="0" y="685800"/>
                  </a:moveTo>
                  <a:lnTo>
                    <a:pt x="790955" y="685800"/>
                  </a:lnTo>
                  <a:lnTo>
                    <a:pt x="790955" y="0"/>
                  </a:lnTo>
                  <a:lnTo>
                    <a:pt x="0" y="0"/>
                  </a:lnTo>
                  <a:lnTo>
                    <a:pt x="0" y="685800"/>
                  </a:lnTo>
                  <a:close/>
                </a:path>
              </a:pathLst>
            </a:custGeom>
            <a:ln w="38100">
              <a:solidFill>
                <a:srgbClr val="61241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7515606" y="6630162"/>
              <a:ext cx="762000" cy="228600"/>
            </a:xfrm>
            <a:custGeom>
              <a:avLst/>
              <a:gdLst/>
              <a:ahLst/>
              <a:cxnLst/>
              <a:rect l="l" t="t" r="r" b="b"/>
              <a:pathLst>
                <a:path w="762000" h="228600">
                  <a:moveTo>
                    <a:pt x="762000" y="0"/>
                  </a:moveTo>
                  <a:lnTo>
                    <a:pt x="0" y="0"/>
                  </a:lnTo>
                  <a:lnTo>
                    <a:pt x="0" y="228599"/>
                  </a:lnTo>
                  <a:lnTo>
                    <a:pt x="762000" y="228599"/>
                  </a:lnTo>
                  <a:lnTo>
                    <a:pt x="762000" y="200023"/>
                  </a:lnTo>
                  <a:lnTo>
                    <a:pt x="466725" y="200023"/>
                  </a:lnTo>
                  <a:lnTo>
                    <a:pt x="295275" y="114298"/>
                  </a:lnTo>
                  <a:lnTo>
                    <a:pt x="466725" y="28575"/>
                  </a:lnTo>
                  <a:lnTo>
                    <a:pt x="762000" y="28575"/>
                  </a:lnTo>
                  <a:lnTo>
                    <a:pt x="762000" y="0"/>
                  </a:lnTo>
                  <a:close/>
                </a:path>
                <a:path w="762000" h="228600">
                  <a:moveTo>
                    <a:pt x="762000" y="28575"/>
                  </a:moveTo>
                  <a:lnTo>
                    <a:pt x="466725" y="28575"/>
                  </a:lnTo>
                  <a:lnTo>
                    <a:pt x="466725" y="200023"/>
                  </a:lnTo>
                  <a:lnTo>
                    <a:pt x="762000" y="200023"/>
                  </a:lnTo>
                  <a:lnTo>
                    <a:pt x="762000" y="28575"/>
                  </a:lnTo>
                  <a:close/>
                </a:path>
              </a:pathLst>
            </a:custGeom>
            <a:solidFill>
              <a:srgbClr val="8636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7791831" y="6639687"/>
              <a:ext cx="209550" cy="209548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7515606" y="6630161"/>
              <a:ext cx="762000" cy="228600"/>
            </a:xfrm>
            <a:custGeom>
              <a:avLst/>
              <a:gdLst/>
              <a:ahLst/>
              <a:cxnLst/>
              <a:rect l="l" t="t" r="r" b="b"/>
              <a:pathLst>
                <a:path w="762000" h="228600">
                  <a:moveTo>
                    <a:pt x="0" y="228600"/>
                  </a:moveTo>
                  <a:lnTo>
                    <a:pt x="762000" y="228600"/>
                  </a:lnTo>
                  <a:lnTo>
                    <a:pt x="762000" y="0"/>
                  </a:lnTo>
                  <a:lnTo>
                    <a:pt x="0" y="0"/>
                  </a:lnTo>
                  <a:lnTo>
                    <a:pt x="0" y="228600"/>
                  </a:lnTo>
                  <a:close/>
                </a:path>
              </a:pathLst>
            </a:custGeom>
            <a:ln w="38100">
              <a:solidFill>
                <a:srgbClr val="61241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8382761" y="6630162"/>
              <a:ext cx="762000" cy="228600"/>
            </a:xfrm>
            <a:custGeom>
              <a:avLst/>
              <a:gdLst/>
              <a:ahLst/>
              <a:cxnLst/>
              <a:rect l="l" t="t" r="r" b="b"/>
              <a:pathLst>
                <a:path w="762000" h="228600">
                  <a:moveTo>
                    <a:pt x="762000" y="0"/>
                  </a:moveTo>
                  <a:lnTo>
                    <a:pt x="0" y="0"/>
                  </a:lnTo>
                  <a:lnTo>
                    <a:pt x="0" y="228599"/>
                  </a:lnTo>
                  <a:lnTo>
                    <a:pt x="762000" y="228599"/>
                  </a:lnTo>
                  <a:lnTo>
                    <a:pt x="762000" y="200023"/>
                  </a:lnTo>
                  <a:lnTo>
                    <a:pt x="295275" y="200023"/>
                  </a:lnTo>
                  <a:lnTo>
                    <a:pt x="295275" y="28575"/>
                  </a:lnTo>
                  <a:lnTo>
                    <a:pt x="762000" y="28575"/>
                  </a:lnTo>
                  <a:lnTo>
                    <a:pt x="762000" y="0"/>
                  </a:lnTo>
                  <a:close/>
                </a:path>
                <a:path w="762000" h="228600">
                  <a:moveTo>
                    <a:pt x="762000" y="28575"/>
                  </a:moveTo>
                  <a:lnTo>
                    <a:pt x="295275" y="28575"/>
                  </a:lnTo>
                  <a:lnTo>
                    <a:pt x="466725" y="114298"/>
                  </a:lnTo>
                  <a:lnTo>
                    <a:pt x="295275" y="200023"/>
                  </a:lnTo>
                  <a:lnTo>
                    <a:pt x="762000" y="200023"/>
                  </a:lnTo>
                  <a:lnTo>
                    <a:pt x="762000" y="28575"/>
                  </a:lnTo>
                  <a:close/>
                </a:path>
              </a:pathLst>
            </a:custGeom>
            <a:solidFill>
              <a:srgbClr val="8636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8658986" y="6639687"/>
              <a:ext cx="209550" cy="209548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8382761" y="6630161"/>
              <a:ext cx="762000" cy="228600"/>
            </a:xfrm>
            <a:custGeom>
              <a:avLst/>
              <a:gdLst/>
              <a:ahLst/>
              <a:cxnLst/>
              <a:rect l="l" t="t" r="r" b="b"/>
              <a:pathLst>
                <a:path w="762000" h="228600">
                  <a:moveTo>
                    <a:pt x="0" y="228600"/>
                  </a:moveTo>
                  <a:lnTo>
                    <a:pt x="762000" y="228600"/>
                  </a:lnTo>
                  <a:lnTo>
                    <a:pt x="762000" y="0"/>
                  </a:lnTo>
                  <a:lnTo>
                    <a:pt x="0" y="0"/>
                  </a:lnTo>
                  <a:lnTo>
                    <a:pt x="0" y="228600"/>
                  </a:lnTo>
                  <a:close/>
                </a:path>
              </a:pathLst>
            </a:custGeom>
            <a:ln w="38100">
              <a:solidFill>
                <a:srgbClr val="61241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59956" y="143192"/>
            <a:ext cx="8821420" cy="6576695"/>
            <a:chOff x="159956" y="143192"/>
            <a:chExt cx="8821420" cy="6576695"/>
          </a:xfrm>
        </p:grpSpPr>
        <p:sp>
          <p:nvSpPr>
            <p:cNvPr id="3" name="object 3"/>
            <p:cNvSpPr/>
            <p:nvPr/>
          </p:nvSpPr>
          <p:spPr>
            <a:xfrm>
              <a:off x="164592" y="147827"/>
              <a:ext cx="8811768" cy="656691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65354" y="148589"/>
              <a:ext cx="8810625" cy="6565900"/>
            </a:xfrm>
            <a:custGeom>
              <a:avLst/>
              <a:gdLst/>
              <a:ahLst/>
              <a:cxnLst/>
              <a:rect l="l" t="t" r="r" b="b"/>
              <a:pathLst>
                <a:path w="8810625" h="6565900">
                  <a:moveTo>
                    <a:pt x="775169" y="0"/>
                  </a:moveTo>
                  <a:lnTo>
                    <a:pt x="8810244" y="0"/>
                  </a:lnTo>
                  <a:lnTo>
                    <a:pt x="8810244" y="5790222"/>
                  </a:lnTo>
                  <a:lnTo>
                    <a:pt x="8808829" y="5837443"/>
                  </a:lnTo>
                  <a:lnTo>
                    <a:pt x="8804638" y="5883916"/>
                  </a:lnTo>
                  <a:lnTo>
                    <a:pt x="8797753" y="5929560"/>
                  </a:lnTo>
                  <a:lnTo>
                    <a:pt x="8788255" y="5974293"/>
                  </a:lnTo>
                  <a:lnTo>
                    <a:pt x="8776224" y="6018035"/>
                  </a:lnTo>
                  <a:lnTo>
                    <a:pt x="8761742" y="6060704"/>
                  </a:lnTo>
                  <a:lnTo>
                    <a:pt x="8744890" y="6102220"/>
                  </a:lnTo>
                  <a:lnTo>
                    <a:pt x="8725750" y="6142501"/>
                  </a:lnTo>
                  <a:lnTo>
                    <a:pt x="8704401" y="6181466"/>
                  </a:lnTo>
                  <a:lnTo>
                    <a:pt x="8680925" y="6219034"/>
                  </a:lnTo>
                  <a:lnTo>
                    <a:pt x="8655404" y="6255124"/>
                  </a:lnTo>
                  <a:lnTo>
                    <a:pt x="8627918" y="6289655"/>
                  </a:lnTo>
                  <a:lnTo>
                    <a:pt x="8598549" y="6322545"/>
                  </a:lnTo>
                  <a:lnTo>
                    <a:pt x="8567377" y="6353715"/>
                  </a:lnTo>
                  <a:lnTo>
                    <a:pt x="8534485" y="6383082"/>
                  </a:lnTo>
                  <a:lnTo>
                    <a:pt x="8499952" y="6410566"/>
                  </a:lnTo>
                  <a:lnTo>
                    <a:pt x="8463860" y="6436085"/>
                  </a:lnTo>
                  <a:lnTo>
                    <a:pt x="8426290" y="6459559"/>
                  </a:lnTo>
                  <a:lnTo>
                    <a:pt x="8387323" y="6480906"/>
                  </a:lnTo>
                  <a:lnTo>
                    <a:pt x="8347040" y="6500045"/>
                  </a:lnTo>
                  <a:lnTo>
                    <a:pt x="8305523" y="6516895"/>
                  </a:lnTo>
                  <a:lnTo>
                    <a:pt x="8262853" y="6531376"/>
                  </a:lnTo>
                  <a:lnTo>
                    <a:pt x="8219110" y="6543405"/>
                  </a:lnTo>
                  <a:lnTo>
                    <a:pt x="8174375" y="6552903"/>
                  </a:lnTo>
                  <a:lnTo>
                    <a:pt x="8128731" y="6559787"/>
                  </a:lnTo>
                  <a:lnTo>
                    <a:pt x="8082257" y="6563977"/>
                  </a:lnTo>
                  <a:lnTo>
                    <a:pt x="8035036" y="6565391"/>
                  </a:lnTo>
                  <a:lnTo>
                    <a:pt x="0" y="6565391"/>
                  </a:lnTo>
                  <a:lnTo>
                    <a:pt x="0" y="775207"/>
                  </a:lnTo>
                  <a:lnTo>
                    <a:pt x="1414" y="727986"/>
                  </a:lnTo>
                  <a:lnTo>
                    <a:pt x="5604" y="681512"/>
                  </a:lnTo>
                  <a:lnTo>
                    <a:pt x="12488" y="635868"/>
                  </a:lnTo>
                  <a:lnTo>
                    <a:pt x="21986" y="591133"/>
                  </a:lnTo>
                  <a:lnTo>
                    <a:pt x="34015" y="547390"/>
                  </a:lnTo>
                  <a:lnTo>
                    <a:pt x="48496" y="504720"/>
                  </a:lnTo>
                  <a:lnTo>
                    <a:pt x="65346" y="463203"/>
                  </a:lnTo>
                  <a:lnTo>
                    <a:pt x="84485" y="422920"/>
                  </a:lnTo>
                  <a:lnTo>
                    <a:pt x="105832" y="383953"/>
                  </a:lnTo>
                  <a:lnTo>
                    <a:pt x="129306" y="346383"/>
                  </a:lnTo>
                  <a:lnTo>
                    <a:pt x="154825" y="310291"/>
                  </a:lnTo>
                  <a:lnTo>
                    <a:pt x="182309" y="275758"/>
                  </a:lnTo>
                  <a:lnTo>
                    <a:pt x="211676" y="242866"/>
                  </a:lnTo>
                  <a:lnTo>
                    <a:pt x="242846" y="211694"/>
                  </a:lnTo>
                  <a:lnTo>
                    <a:pt x="275736" y="182325"/>
                  </a:lnTo>
                  <a:lnTo>
                    <a:pt x="310267" y="154839"/>
                  </a:lnTo>
                  <a:lnTo>
                    <a:pt x="346357" y="129318"/>
                  </a:lnTo>
                  <a:lnTo>
                    <a:pt x="383925" y="105842"/>
                  </a:lnTo>
                  <a:lnTo>
                    <a:pt x="422890" y="84493"/>
                  </a:lnTo>
                  <a:lnTo>
                    <a:pt x="463171" y="65353"/>
                  </a:lnTo>
                  <a:lnTo>
                    <a:pt x="504687" y="48501"/>
                  </a:lnTo>
                  <a:lnTo>
                    <a:pt x="547356" y="34019"/>
                  </a:lnTo>
                  <a:lnTo>
                    <a:pt x="591098" y="21988"/>
                  </a:lnTo>
                  <a:lnTo>
                    <a:pt x="635831" y="12490"/>
                  </a:lnTo>
                  <a:lnTo>
                    <a:pt x="681475" y="5605"/>
                  </a:lnTo>
                  <a:lnTo>
                    <a:pt x="727948" y="1414"/>
                  </a:lnTo>
                  <a:lnTo>
                    <a:pt x="775169" y="0"/>
                  </a:lnTo>
                  <a:close/>
                </a:path>
              </a:pathLst>
            </a:custGeom>
            <a:ln w="10668">
              <a:solidFill>
                <a:srgbClr val="FF626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73024" y="1420368"/>
              <a:ext cx="8031480" cy="4114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88263" y="1423415"/>
              <a:ext cx="8001000" cy="10795"/>
            </a:xfrm>
            <a:custGeom>
              <a:avLst/>
              <a:gdLst/>
              <a:ahLst/>
              <a:cxnLst/>
              <a:rect l="l" t="t" r="r" b="b"/>
              <a:pathLst>
                <a:path w="8001000" h="10794">
                  <a:moveTo>
                    <a:pt x="8001000" y="0"/>
                  </a:moveTo>
                  <a:lnTo>
                    <a:pt x="0" y="0"/>
                  </a:lnTo>
                  <a:lnTo>
                    <a:pt x="0" y="10667"/>
                  </a:lnTo>
                  <a:lnTo>
                    <a:pt x="8001000" y="10667"/>
                  </a:lnTo>
                  <a:lnTo>
                    <a:pt x="8001000" y="0"/>
                  </a:lnTo>
                  <a:close/>
                </a:path>
              </a:pathLst>
            </a:custGeom>
            <a:solidFill>
              <a:srgbClr val="79797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92835" y="984504"/>
              <a:ext cx="3124200" cy="30480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383540" y="1838909"/>
            <a:ext cx="5879465" cy="34397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04800" marR="5080" indent="-292735">
              <a:lnSpc>
                <a:spcPct val="100000"/>
              </a:lnSpc>
              <a:spcBef>
                <a:spcPts val="95"/>
              </a:spcBef>
              <a:buClr>
                <a:srgbClr val="AEAEAE"/>
              </a:buClr>
              <a:buSzPct val="69642"/>
              <a:buFont typeface="Wingdings"/>
              <a:buChar char=""/>
              <a:tabLst>
                <a:tab pos="305435" algn="l"/>
              </a:tabLst>
            </a:pPr>
            <a:r>
              <a:rPr sz="2800" spc="-20" dirty="0">
                <a:solidFill>
                  <a:srgbClr val="FFFFFF"/>
                </a:solidFill>
                <a:latin typeface="Carlito"/>
                <a:cs typeface="Carlito"/>
              </a:rPr>
              <a:t>Sistem </a:t>
            </a:r>
            <a:r>
              <a:rPr sz="2800" spc="-25" dirty="0">
                <a:solidFill>
                  <a:srgbClr val="FFFFFF"/>
                </a:solidFill>
                <a:latin typeface="Carlito"/>
                <a:cs typeface="Carlito"/>
              </a:rPr>
              <a:t>komputer </a:t>
            </a:r>
            <a:r>
              <a:rPr sz="2800" spc="-15" dirty="0">
                <a:solidFill>
                  <a:srgbClr val="FFFFFF"/>
                </a:solidFill>
                <a:latin typeface="Carlito"/>
                <a:cs typeface="Carlito"/>
              </a:rPr>
              <a:t>(computer </a:t>
            </a:r>
            <a:r>
              <a:rPr sz="2800" spc="-25" dirty="0">
                <a:solidFill>
                  <a:srgbClr val="FFFFFF"/>
                </a:solidFill>
                <a:latin typeface="Carlito"/>
                <a:cs typeface="Carlito"/>
              </a:rPr>
              <a:t>system) </a:t>
            </a:r>
            <a:r>
              <a:rPr sz="2800" spc="-5" dirty="0">
                <a:solidFill>
                  <a:srgbClr val="FFFFFF"/>
                </a:solidFill>
                <a:latin typeface="Carlito"/>
                <a:cs typeface="Carlito"/>
              </a:rPr>
              <a:t>:  </a:t>
            </a:r>
            <a:r>
              <a:rPr sz="2800" spc="-15" dirty="0">
                <a:solidFill>
                  <a:srgbClr val="FFFFFF"/>
                </a:solidFill>
                <a:latin typeface="Carlito"/>
                <a:cs typeface="Carlito"/>
              </a:rPr>
              <a:t>terdiri </a:t>
            </a:r>
            <a:r>
              <a:rPr sz="2800" spc="-10" dirty="0">
                <a:solidFill>
                  <a:srgbClr val="FFFFFF"/>
                </a:solidFill>
                <a:latin typeface="Carlito"/>
                <a:cs typeface="Carlito"/>
              </a:rPr>
              <a:t>dari </a:t>
            </a:r>
            <a:r>
              <a:rPr sz="2800" spc="-20" dirty="0">
                <a:solidFill>
                  <a:srgbClr val="FFFFFF"/>
                </a:solidFill>
                <a:latin typeface="Carlito"/>
                <a:cs typeface="Carlito"/>
              </a:rPr>
              <a:t>perangkat </a:t>
            </a:r>
            <a:r>
              <a:rPr sz="2800" spc="-35" dirty="0">
                <a:solidFill>
                  <a:srgbClr val="FFFFFF"/>
                </a:solidFill>
                <a:latin typeface="Carlito"/>
                <a:cs typeface="Carlito"/>
              </a:rPr>
              <a:t>keras </a:t>
            </a:r>
            <a:r>
              <a:rPr sz="2800" spc="-20" dirty="0">
                <a:solidFill>
                  <a:srgbClr val="FFFFFF"/>
                </a:solidFill>
                <a:latin typeface="Carlito"/>
                <a:cs typeface="Carlito"/>
              </a:rPr>
              <a:t>(hardware)  </a:t>
            </a:r>
            <a:r>
              <a:rPr sz="2800" spc="-10" dirty="0">
                <a:solidFill>
                  <a:srgbClr val="FFFFFF"/>
                </a:solidFill>
                <a:latin typeface="Carlito"/>
                <a:cs typeface="Carlito"/>
              </a:rPr>
              <a:t>dan </a:t>
            </a:r>
            <a:r>
              <a:rPr sz="2800" spc="-20" dirty="0">
                <a:solidFill>
                  <a:srgbClr val="FFFFFF"/>
                </a:solidFill>
                <a:latin typeface="Carlito"/>
                <a:cs typeface="Carlito"/>
              </a:rPr>
              <a:t>perangkat </a:t>
            </a:r>
            <a:r>
              <a:rPr sz="2800" spc="-10" dirty="0">
                <a:solidFill>
                  <a:srgbClr val="FFFFFF"/>
                </a:solidFill>
                <a:latin typeface="Carlito"/>
                <a:cs typeface="Carlito"/>
              </a:rPr>
              <a:t>lunak</a:t>
            </a:r>
            <a:r>
              <a:rPr sz="2800" spc="7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rlito"/>
                <a:cs typeface="Carlito"/>
              </a:rPr>
              <a:t>(software).</a:t>
            </a:r>
            <a:endParaRPr sz="28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Clr>
                <a:srgbClr val="AEAEAE"/>
              </a:buClr>
              <a:buFont typeface="Wingdings"/>
              <a:buChar char=""/>
            </a:pPr>
            <a:endParaRPr sz="2750">
              <a:latin typeface="Carlito"/>
              <a:cs typeface="Carlito"/>
            </a:endParaRPr>
          </a:p>
          <a:p>
            <a:pPr marL="304800" marR="17145" indent="-292735">
              <a:lnSpc>
                <a:spcPct val="100000"/>
              </a:lnSpc>
              <a:buClr>
                <a:srgbClr val="AEAEAE"/>
              </a:buClr>
              <a:buSzPct val="69642"/>
              <a:buFont typeface="Wingdings"/>
              <a:buChar char=""/>
              <a:tabLst>
                <a:tab pos="305435" algn="l"/>
              </a:tabLst>
            </a:pPr>
            <a:r>
              <a:rPr sz="2800" spc="-25" dirty="0">
                <a:solidFill>
                  <a:srgbClr val="FFFFFF"/>
                </a:solidFill>
                <a:latin typeface="Carlito"/>
                <a:cs typeface="Carlito"/>
              </a:rPr>
              <a:t>Perangkat </a:t>
            </a:r>
            <a:r>
              <a:rPr sz="2800" spc="-35" dirty="0">
                <a:solidFill>
                  <a:srgbClr val="FFFFFF"/>
                </a:solidFill>
                <a:latin typeface="Carlito"/>
                <a:cs typeface="Carlito"/>
              </a:rPr>
              <a:t>keras </a:t>
            </a:r>
            <a:r>
              <a:rPr sz="2800" spc="-10" dirty="0">
                <a:solidFill>
                  <a:srgbClr val="FFFFFF"/>
                </a:solidFill>
                <a:latin typeface="Carlito"/>
                <a:cs typeface="Carlito"/>
              </a:rPr>
              <a:t>dan </a:t>
            </a:r>
            <a:r>
              <a:rPr sz="2800" spc="-20" dirty="0">
                <a:solidFill>
                  <a:srgbClr val="FFFFFF"/>
                </a:solidFill>
                <a:latin typeface="Carlito"/>
                <a:cs typeface="Carlito"/>
              </a:rPr>
              <a:t>perangkat </a:t>
            </a:r>
            <a:r>
              <a:rPr sz="2800" spc="-10" dirty="0">
                <a:solidFill>
                  <a:srgbClr val="FFFFFF"/>
                </a:solidFill>
                <a:latin typeface="Carlito"/>
                <a:cs typeface="Carlito"/>
              </a:rPr>
              <a:t>lunak  harus </a:t>
            </a:r>
            <a:r>
              <a:rPr sz="2800" spc="-20" dirty="0">
                <a:solidFill>
                  <a:srgbClr val="FFFFFF"/>
                </a:solidFill>
                <a:latin typeface="Carlito"/>
                <a:cs typeface="Carlito"/>
              </a:rPr>
              <a:t>bekerja </a:t>
            </a:r>
            <a:r>
              <a:rPr sz="2800" spc="-15" dirty="0">
                <a:solidFill>
                  <a:srgbClr val="FFFFFF"/>
                </a:solidFill>
                <a:latin typeface="Carlito"/>
                <a:cs typeface="Carlito"/>
              </a:rPr>
              <a:t>bersama-sama  </a:t>
            </a:r>
            <a:r>
              <a:rPr sz="2800" spc="-10" dirty="0">
                <a:solidFill>
                  <a:srgbClr val="FFFFFF"/>
                </a:solidFill>
                <a:latin typeface="Carlito"/>
                <a:cs typeface="Carlito"/>
              </a:rPr>
              <a:t>membentuk suatu </a:t>
            </a:r>
            <a:r>
              <a:rPr sz="2800" spc="-20" dirty="0">
                <a:solidFill>
                  <a:srgbClr val="FFFFFF"/>
                </a:solidFill>
                <a:latin typeface="Carlito"/>
                <a:cs typeface="Carlito"/>
              </a:rPr>
              <a:t>sistem, </a:t>
            </a:r>
            <a:r>
              <a:rPr sz="2800" spc="-15" dirty="0">
                <a:solidFill>
                  <a:srgbClr val="FFFFFF"/>
                </a:solidFill>
                <a:latin typeface="Carlito"/>
                <a:cs typeface="Carlito"/>
              </a:rPr>
              <a:t>yaitu </a:t>
            </a:r>
            <a:r>
              <a:rPr sz="2800" spc="-20" dirty="0">
                <a:solidFill>
                  <a:srgbClr val="FFFFFF"/>
                </a:solidFill>
                <a:latin typeface="Carlito"/>
                <a:cs typeface="Carlito"/>
              </a:rPr>
              <a:t>sistem  </a:t>
            </a:r>
            <a:r>
              <a:rPr sz="2800" spc="-50" dirty="0">
                <a:solidFill>
                  <a:srgbClr val="FFFFFF"/>
                </a:solidFill>
                <a:latin typeface="Carlito"/>
                <a:cs typeface="Carlito"/>
              </a:rPr>
              <a:t>komputer.</a:t>
            </a:r>
            <a:endParaRPr sz="2800">
              <a:latin typeface="Carlito"/>
              <a:cs typeface="Carlito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6781800" y="0"/>
            <a:ext cx="2382520" cy="6890384"/>
            <a:chOff x="6781800" y="0"/>
            <a:chExt cx="2382520" cy="6890384"/>
          </a:xfrm>
        </p:grpSpPr>
        <p:sp>
          <p:nvSpPr>
            <p:cNvPr id="10" name="object 10"/>
            <p:cNvSpPr/>
            <p:nvPr/>
          </p:nvSpPr>
          <p:spPr>
            <a:xfrm>
              <a:off x="6781800" y="4491228"/>
              <a:ext cx="2226563" cy="221437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7515605" y="6630162"/>
              <a:ext cx="762000" cy="228600"/>
            </a:xfrm>
            <a:custGeom>
              <a:avLst/>
              <a:gdLst/>
              <a:ahLst/>
              <a:cxnLst/>
              <a:rect l="l" t="t" r="r" b="b"/>
              <a:pathLst>
                <a:path w="762000" h="228600">
                  <a:moveTo>
                    <a:pt x="762000" y="0"/>
                  </a:moveTo>
                  <a:lnTo>
                    <a:pt x="0" y="0"/>
                  </a:lnTo>
                  <a:lnTo>
                    <a:pt x="0" y="228599"/>
                  </a:lnTo>
                  <a:lnTo>
                    <a:pt x="762000" y="228599"/>
                  </a:lnTo>
                  <a:lnTo>
                    <a:pt x="762000" y="200023"/>
                  </a:lnTo>
                  <a:lnTo>
                    <a:pt x="466725" y="200023"/>
                  </a:lnTo>
                  <a:lnTo>
                    <a:pt x="295275" y="114298"/>
                  </a:lnTo>
                  <a:lnTo>
                    <a:pt x="466725" y="28575"/>
                  </a:lnTo>
                  <a:lnTo>
                    <a:pt x="762000" y="28575"/>
                  </a:lnTo>
                  <a:lnTo>
                    <a:pt x="762000" y="0"/>
                  </a:lnTo>
                  <a:close/>
                </a:path>
                <a:path w="762000" h="228600">
                  <a:moveTo>
                    <a:pt x="762000" y="28575"/>
                  </a:moveTo>
                  <a:lnTo>
                    <a:pt x="466725" y="28575"/>
                  </a:lnTo>
                  <a:lnTo>
                    <a:pt x="466725" y="200023"/>
                  </a:lnTo>
                  <a:lnTo>
                    <a:pt x="762000" y="200023"/>
                  </a:lnTo>
                  <a:lnTo>
                    <a:pt x="762000" y="28575"/>
                  </a:lnTo>
                  <a:close/>
                </a:path>
              </a:pathLst>
            </a:custGeom>
            <a:solidFill>
              <a:srgbClr val="79797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7791830" y="6639687"/>
              <a:ext cx="209550" cy="209548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7515605" y="6630161"/>
              <a:ext cx="762000" cy="228600"/>
            </a:xfrm>
            <a:custGeom>
              <a:avLst/>
              <a:gdLst/>
              <a:ahLst/>
              <a:cxnLst/>
              <a:rect l="l" t="t" r="r" b="b"/>
              <a:pathLst>
                <a:path w="762000" h="228600">
                  <a:moveTo>
                    <a:pt x="0" y="228600"/>
                  </a:moveTo>
                  <a:lnTo>
                    <a:pt x="762000" y="228600"/>
                  </a:lnTo>
                  <a:lnTo>
                    <a:pt x="762000" y="0"/>
                  </a:lnTo>
                  <a:lnTo>
                    <a:pt x="0" y="0"/>
                  </a:lnTo>
                  <a:lnTo>
                    <a:pt x="0" y="228600"/>
                  </a:lnTo>
                  <a:close/>
                </a:path>
              </a:pathLst>
            </a:custGeom>
            <a:ln w="38100">
              <a:solidFill>
                <a:srgbClr val="57575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8382761" y="6630162"/>
              <a:ext cx="762000" cy="228600"/>
            </a:xfrm>
            <a:custGeom>
              <a:avLst/>
              <a:gdLst/>
              <a:ahLst/>
              <a:cxnLst/>
              <a:rect l="l" t="t" r="r" b="b"/>
              <a:pathLst>
                <a:path w="762000" h="228600">
                  <a:moveTo>
                    <a:pt x="762000" y="0"/>
                  </a:moveTo>
                  <a:lnTo>
                    <a:pt x="0" y="0"/>
                  </a:lnTo>
                  <a:lnTo>
                    <a:pt x="0" y="228599"/>
                  </a:lnTo>
                  <a:lnTo>
                    <a:pt x="762000" y="228599"/>
                  </a:lnTo>
                  <a:lnTo>
                    <a:pt x="762000" y="200023"/>
                  </a:lnTo>
                  <a:lnTo>
                    <a:pt x="295275" y="200023"/>
                  </a:lnTo>
                  <a:lnTo>
                    <a:pt x="295275" y="28575"/>
                  </a:lnTo>
                  <a:lnTo>
                    <a:pt x="762000" y="28575"/>
                  </a:lnTo>
                  <a:lnTo>
                    <a:pt x="762000" y="0"/>
                  </a:lnTo>
                  <a:close/>
                </a:path>
                <a:path w="762000" h="228600">
                  <a:moveTo>
                    <a:pt x="762000" y="28575"/>
                  </a:moveTo>
                  <a:lnTo>
                    <a:pt x="295275" y="28575"/>
                  </a:lnTo>
                  <a:lnTo>
                    <a:pt x="466725" y="114298"/>
                  </a:lnTo>
                  <a:lnTo>
                    <a:pt x="295275" y="200023"/>
                  </a:lnTo>
                  <a:lnTo>
                    <a:pt x="762000" y="200023"/>
                  </a:lnTo>
                  <a:lnTo>
                    <a:pt x="762000" y="28575"/>
                  </a:lnTo>
                  <a:close/>
                </a:path>
              </a:pathLst>
            </a:custGeom>
            <a:solidFill>
              <a:srgbClr val="79797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8658986" y="6639687"/>
              <a:ext cx="209550" cy="209548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8382761" y="6630161"/>
              <a:ext cx="762000" cy="228600"/>
            </a:xfrm>
            <a:custGeom>
              <a:avLst/>
              <a:gdLst/>
              <a:ahLst/>
              <a:cxnLst/>
              <a:rect l="l" t="t" r="r" b="b"/>
              <a:pathLst>
                <a:path w="762000" h="228600">
                  <a:moveTo>
                    <a:pt x="0" y="228600"/>
                  </a:moveTo>
                  <a:lnTo>
                    <a:pt x="762000" y="228600"/>
                  </a:lnTo>
                  <a:lnTo>
                    <a:pt x="762000" y="0"/>
                  </a:lnTo>
                  <a:lnTo>
                    <a:pt x="0" y="0"/>
                  </a:lnTo>
                  <a:lnTo>
                    <a:pt x="0" y="228600"/>
                  </a:lnTo>
                  <a:close/>
                </a:path>
              </a:pathLst>
            </a:custGeom>
            <a:ln w="38100">
              <a:solidFill>
                <a:srgbClr val="57575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8353805" y="6858"/>
              <a:ext cx="791210" cy="685800"/>
            </a:xfrm>
            <a:custGeom>
              <a:avLst/>
              <a:gdLst/>
              <a:ahLst/>
              <a:cxnLst/>
              <a:rect l="l" t="t" r="r" b="b"/>
              <a:pathLst>
                <a:path w="791209" h="685800">
                  <a:moveTo>
                    <a:pt x="790955" y="0"/>
                  </a:moveTo>
                  <a:lnTo>
                    <a:pt x="0" y="0"/>
                  </a:lnTo>
                  <a:lnTo>
                    <a:pt x="0" y="685800"/>
                  </a:lnTo>
                  <a:lnTo>
                    <a:pt x="790955" y="685800"/>
                  </a:lnTo>
                  <a:lnTo>
                    <a:pt x="790955" y="600075"/>
                  </a:lnTo>
                  <a:lnTo>
                    <a:pt x="202565" y="600075"/>
                  </a:lnTo>
                  <a:lnTo>
                    <a:pt x="202565" y="342900"/>
                  </a:lnTo>
                  <a:lnTo>
                    <a:pt x="138302" y="342900"/>
                  </a:lnTo>
                  <a:lnTo>
                    <a:pt x="395477" y="85725"/>
                  </a:lnTo>
                  <a:lnTo>
                    <a:pt x="790955" y="85725"/>
                  </a:lnTo>
                  <a:lnTo>
                    <a:pt x="790955" y="0"/>
                  </a:lnTo>
                  <a:close/>
                </a:path>
                <a:path w="791209" h="685800">
                  <a:moveTo>
                    <a:pt x="790955" y="117856"/>
                  </a:moveTo>
                  <a:lnTo>
                    <a:pt x="556260" y="117856"/>
                  </a:lnTo>
                  <a:lnTo>
                    <a:pt x="556260" y="246507"/>
                  </a:lnTo>
                  <a:lnTo>
                    <a:pt x="652652" y="342900"/>
                  </a:lnTo>
                  <a:lnTo>
                    <a:pt x="588391" y="342900"/>
                  </a:lnTo>
                  <a:lnTo>
                    <a:pt x="588391" y="600075"/>
                  </a:lnTo>
                  <a:lnTo>
                    <a:pt x="790955" y="600075"/>
                  </a:lnTo>
                  <a:lnTo>
                    <a:pt x="790955" y="117856"/>
                  </a:lnTo>
                  <a:close/>
                </a:path>
                <a:path w="791209" h="685800">
                  <a:moveTo>
                    <a:pt x="790955" y="85725"/>
                  </a:moveTo>
                  <a:lnTo>
                    <a:pt x="395477" y="85725"/>
                  </a:lnTo>
                  <a:lnTo>
                    <a:pt x="491871" y="182118"/>
                  </a:lnTo>
                  <a:lnTo>
                    <a:pt x="491871" y="117856"/>
                  </a:lnTo>
                  <a:lnTo>
                    <a:pt x="790955" y="117856"/>
                  </a:lnTo>
                  <a:lnTo>
                    <a:pt x="790955" y="85725"/>
                  </a:lnTo>
                  <a:close/>
                </a:path>
              </a:pathLst>
            </a:custGeom>
            <a:solidFill>
              <a:srgbClr val="79797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8556370" y="124713"/>
              <a:ext cx="386080" cy="482600"/>
            </a:xfrm>
            <a:custGeom>
              <a:avLst/>
              <a:gdLst/>
              <a:ahLst/>
              <a:cxnLst/>
              <a:rect l="l" t="t" r="r" b="b"/>
              <a:pathLst>
                <a:path w="386079" h="482600">
                  <a:moveTo>
                    <a:pt x="353695" y="0"/>
                  </a:moveTo>
                  <a:lnTo>
                    <a:pt x="289305" y="0"/>
                  </a:lnTo>
                  <a:lnTo>
                    <a:pt x="289305" y="64261"/>
                  </a:lnTo>
                  <a:lnTo>
                    <a:pt x="353695" y="128650"/>
                  </a:lnTo>
                  <a:lnTo>
                    <a:pt x="353695" y="0"/>
                  </a:lnTo>
                  <a:close/>
                </a:path>
                <a:path w="386079" h="482600">
                  <a:moveTo>
                    <a:pt x="385825" y="225043"/>
                  </a:moveTo>
                  <a:lnTo>
                    <a:pt x="0" y="225043"/>
                  </a:lnTo>
                  <a:lnTo>
                    <a:pt x="0" y="482218"/>
                  </a:lnTo>
                  <a:lnTo>
                    <a:pt x="160781" y="482218"/>
                  </a:lnTo>
                  <a:lnTo>
                    <a:pt x="160781" y="353694"/>
                  </a:lnTo>
                  <a:lnTo>
                    <a:pt x="385825" y="353694"/>
                  </a:lnTo>
                  <a:lnTo>
                    <a:pt x="385825" y="225043"/>
                  </a:lnTo>
                  <a:close/>
                </a:path>
                <a:path w="386079" h="482600">
                  <a:moveTo>
                    <a:pt x="385825" y="353694"/>
                  </a:moveTo>
                  <a:lnTo>
                    <a:pt x="225044" y="353694"/>
                  </a:lnTo>
                  <a:lnTo>
                    <a:pt x="225044" y="482218"/>
                  </a:lnTo>
                  <a:lnTo>
                    <a:pt x="385825" y="482218"/>
                  </a:lnTo>
                  <a:lnTo>
                    <a:pt x="385825" y="353694"/>
                  </a:lnTo>
                  <a:close/>
                </a:path>
              </a:pathLst>
            </a:custGeom>
            <a:solidFill>
              <a:srgbClr val="61616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8492108" y="92583"/>
              <a:ext cx="514350" cy="514350"/>
            </a:xfrm>
            <a:custGeom>
              <a:avLst/>
              <a:gdLst/>
              <a:ahLst/>
              <a:cxnLst/>
              <a:rect l="l" t="t" r="r" b="b"/>
              <a:pathLst>
                <a:path w="514350" h="514350">
                  <a:moveTo>
                    <a:pt x="257175" y="0"/>
                  </a:moveTo>
                  <a:lnTo>
                    <a:pt x="0" y="257175"/>
                  </a:lnTo>
                  <a:lnTo>
                    <a:pt x="514350" y="257175"/>
                  </a:lnTo>
                  <a:lnTo>
                    <a:pt x="257175" y="0"/>
                  </a:lnTo>
                  <a:close/>
                </a:path>
                <a:path w="514350" h="514350">
                  <a:moveTo>
                    <a:pt x="289306" y="385826"/>
                  </a:moveTo>
                  <a:lnTo>
                    <a:pt x="225044" y="385826"/>
                  </a:lnTo>
                  <a:lnTo>
                    <a:pt x="225044" y="514350"/>
                  </a:lnTo>
                  <a:lnTo>
                    <a:pt x="289306" y="514350"/>
                  </a:lnTo>
                  <a:lnTo>
                    <a:pt x="289306" y="385826"/>
                  </a:lnTo>
                  <a:close/>
                </a:path>
              </a:pathLst>
            </a:custGeom>
            <a:solidFill>
              <a:srgbClr val="48484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8492108" y="92583"/>
              <a:ext cx="514350" cy="514350"/>
            </a:xfrm>
            <a:custGeom>
              <a:avLst/>
              <a:gdLst/>
              <a:ahLst/>
              <a:cxnLst/>
              <a:rect l="l" t="t" r="r" b="b"/>
              <a:pathLst>
                <a:path w="514350" h="514350">
                  <a:moveTo>
                    <a:pt x="257175" y="0"/>
                  </a:moveTo>
                  <a:lnTo>
                    <a:pt x="353568" y="96393"/>
                  </a:lnTo>
                  <a:lnTo>
                    <a:pt x="353568" y="32131"/>
                  </a:lnTo>
                  <a:lnTo>
                    <a:pt x="417957" y="32131"/>
                  </a:lnTo>
                  <a:lnTo>
                    <a:pt x="417957" y="160782"/>
                  </a:lnTo>
                  <a:lnTo>
                    <a:pt x="514350" y="257175"/>
                  </a:lnTo>
                  <a:lnTo>
                    <a:pt x="450088" y="257175"/>
                  </a:lnTo>
                  <a:lnTo>
                    <a:pt x="450088" y="514350"/>
                  </a:lnTo>
                  <a:lnTo>
                    <a:pt x="64262" y="514350"/>
                  </a:lnTo>
                  <a:lnTo>
                    <a:pt x="64262" y="257175"/>
                  </a:lnTo>
                  <a:lnTo>
                    <a:pt x="0" y="257175"/>
                  </a:lnTo>
                  <a:lnTo>
                    <a:pt x="257175" y="0"/>
                  </a:lnTo>
                  <a:close/>
                </a:path>
                <a:path w="514350" h="514350">
                  <a:moveTo>
                    <a:pt x="353568" y="96393"/>
                  </a:moveTo>
                  <a:lnTo>
                    <a:pt x="417957" y="160782"/>
                  </a:lnTo>
                </a:path>
                <a:path w="514350" h="514350">
                  <a:moveTo>
                    <a:pt x="450088" y="257175"/>
                  </a:moveTo>
                  <a:lnTo>
                    <a:pt x="64262" y="257175"/>
                  </a:lnTo>
                </a:path>
                <a:path w="514350" h="514350">
                  <a:moveTo>
                    <a:pt x="225044" y="514350"/>
                  </a:moveTo>
                  <a:lnTo>
                    <a:pt x="225044" y="385826"/>
                  </a:lnTo>
                  <a:lnTo>
                    <a:pt x="289306" y="385826"/>
                  </a:lnTo>
                  <a:lnTo>
                    <a:pt x="289306" y="514350"/>
                  </a:lnTo>
                </a:path>
              </a:pathLst>
            </a:custGeom>
            <a:ln w="38100">
              <a:solidFill>
                <a:srgbClr val="57575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8353805" y="6858"/>
              <a:ext cx="791210" cy="685800"/>
            </a:xfrm>
            <a:custGeom>
              <a:avLst/>
              <a:gdLst/>
              <a:ahLst/>
              <a:cxnLst/>
              <a:rect l="l" t="t" r="r" b="b"/>
              <a:pathLst>
                <a:path w="791209" h="685800">
                  <a:moveTo>
                    <a:pt x="0" y="685800"/>
                  </a:moveTo>
                  <a:lnTo>
                    <a:pt x="790955" y="685800"/>
                  </a:lnTo>
                  <a:lnTo>
                    <a:pt x="790955" y="0"/>
                  </a:lnTo>
                  <a:lnTo>
                    <a:pt x="0" y="0"/>
                  </a:lnTo>
                  <a:lnTo>
                    <a:pt x="0" y="685800"/>
                  </a:lnTo>
                  <a:close/>
                </a:path>
              </a:pathLst>
            </a:custGeom>
            <a:ln w="38100">
              <a:solidFill>
                <a:srgbClr val="57575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59956" y="143192"/>
            <a:ext cx="8821420" cy="6576695"/>
            <a:chOff x="159956" y="143192"/>
            <a:chExt cx="8821420" cy="6576695"/>
          </a:xfrm>
        </p:grpSpPr>
        <p:sp>
          <p:nvSpPr>
            <p:cNvPr id="3" name="object 3"/>
            <p:cNvSpPr/>
            <p:nvPr/>
          </p:nvSpPr>
          <p:spPr>
            <a:xfrm>
              <a:off x="164592" y="147827"/>
              <a:ext cx="8811768" cy="656691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65354" y="148589"/>
              <a:ext cx="8810625" cy="6565900"/>
            </a:xfrm>
            <a:custGeom>
              <a:avLst/>
              <a:gdLst/>
              <a:ahLst/>
              <a:cxnLst/>
              <a:rect l="l" t="t" r="r" b="b"/>
              <a:pathLst>
                <a:path w="8810625" h="6565900">
                  <a:moveTo>
                    <a:pt x="775169" y="0"/>
                  </a:moveTo>
                  <a:lnTo>
                    <a:pt x="8810244" y="0"/>
                  </a:lnTo>
                  <a:lnTo>
                    <a:pt x="8810244" y="5790222"/>
                  </a:lnTo>
                  <a:lnTo>
                    <a:pt x="8808829" y="5837443"/>
                  </a:lnTo>
                  <a:lnTo>
                    <a:pt x="8804638" y="5883916"/>
                  </a:lnTo>
                  <a:lnTo>
                    <a:pt x="8797753" y="5929560"/>
                  </a:lnTo>
                  <a:lnTo>
                    <a:pt x="8788255" y="5974293"/>
                  </a:lnTo>
                  <a:lnTo>
                    <a:pt x="8776224" y="6018035"/>
                  </a:lnTo>
                  <a:lnTo>
                    <a:pt x="8761742" y="6060704"/>
                  </a:lnTo>
                  <a:lnTo>
                    <a:pt x="8744890" y="6102220"/>
                  </a:lnTo>
                  <a:lnTo>
                    <a:pt x="8725750" y="6142501"/>
                  </a:lnTo>
                  <a:lnTo>
                    <a:pt x="8704401" y="6181466"/>
                  </a:lnTo>
                  <a:lnTo>
                    <a:pt x="8680925" y="6219034"/>
                  </a:lnTo>
                  <a:lnTo>
                    <a:pt x="8655404" y="6255124"/>
                  </a:lnTo>
                  <a:lnTo>
                    <a:pt x="8627918" y="6289655"/>
                  </a:lnTo>
                  <a:lnTo>
                    <a:pt x="8598549" y="6322545"/>
                  </a:lnTo>
                  <a:lnTo>
                    <a:pt x="8567377" y="6353715"/>
                  </a:lnTo>
                  <a:lnTo>
                    <a:pt x="8534485" y="6383082"/>
                  </a:lnTo>
                  <a:lnTo>
                    <a:pt x="8499952" y="6410566"/>
                  </a:lnTo>
                  <a:lnTo>
                    <a:pt x="8463860" y="6436085"/>
                  </a:lnTo>
                  <a:lnTo>
                    <a:pt x="8426290" y="6459559"/>
                  </a:lnTo>
                  <a:lnTo>
                    <a:pt x="8387323" y="6480906"/>
                  </a:lnTo>
                  <a:lnTo>
                    <a:pt x="8347040" y="6500045"/>
                  </a:lnTo>
                  <a:lnTo>
                    <a:pt x="8305523" y="6516895"/>
                  </a:lnTo>
                  <a:lnTo>
                    <a:pt x="8262853" y="6531376"/>
                  </a:lnTo>
                  <a:lnTo>
                    <a:pt x="8219110" y="6543405"/>
                  </a:lnTo>
                  <a:lnTo>
                    <a:pt x="8174375" y="6552903"/>
                  </a:lnTo>
                  <a:lnTo>
                    <a:pt x="8128731" y="6559787"/>
                  </a:lnTo>
                  <a:lnTo>
                    <a:pt x="8082257" y="6563977"/>
                  </a:lnTo>
                  <a:lnTo>
                    <a:pt x="8035036" y="6565391"/>
                  </a:lnTo>
                  <a:lnTo>
                    <a:pt x="0" y="6565391"/>
                  </a:lnTo>
                  <a:lnTo>
                    <a:pt x="0" y="775207"/>
                  </a:lnTo>
                  <a:lnTo>
                    <a:pt x="1414" y="727986"/>
                  </a:lnTo>
                  <a:lnTo>
                    <a:pt x="5604" y="681512"/>
                  </a:lnTo>
                  <a:lnTo>
                    <a:pt x="12488" y="635868"/>
                  </a:lnTo>
                  <a:lnTo>
                    <a:pt x="21986" y="591133"/>
                  </a:lnTo>
                  <a:lnTo>
                    <a:pt x="34015" y="547390"/>
                  </a:lnTo>
                  <a:lnTo>
                    <a:pt x="48496" y="504720"/>
                  </a:lnTo>
                  <a:lnTo>
                    <a:pt x="65346" y="463203"/>
                  </a:lnTo>
                  <a:lnTo>
                    <a:pt x="84485" y="422920"/>
                  </a:lnTo>
                  <a:lnTo>
                    <a:pt x="105832" y="383953"/>
                  </a:lnTo>
                  <a:lnTo>
                    <a:pt x="129306" y="346383"/>
                  </a:lnTo>
                  <a:lnTo>
                    <a:pt x="154825" y="310291"/>
                  </a:lnTo>
                  <a:lnTo>
                    <a:pt x="182309" y="275758"/>
                  </a:lnTo>
                  <a:lnTo>
                    <a:pt x="211676" y="242866"/>
                  </a:lnTo>
                  <a:lnTo>
                    <a:pt x="242846" y="211694"/>
                  </a:lnTo>
                  <a:lnTo>
                    <a:pt x="275736" y="182325"/>
                  </a:lnTo>
                  <a:lnTo>
                    <a:pt x="310267" y="154839"/>
                  </a:lnTo>
                  <a:lnTo>
                    <a:pt x="346357" y="129318"/>
                  </a:lnTo>
                  <a:lnTo>
                    <a:pt x="383925" y="105842"/>
                  </a:lnTo>
                  <a:lnTo>
                    <a:pt x="422890" y="84493"/>
                  </a:lnTo>
                  <a:lnTo>
                    <a:pt x="463171" y="65353"/>
                  </a:lnTo>
                  <a:lnTo>
                    <a:pt x="504687" y="48501"/>
                  </a:lnTo>
                  <a:lnTo>
                    <a:pt x="547356" y="34019"/>
                  </a:lnTo>
                  <a:lnTo>
                    <a:pt x="591098" y="21988"/>
                  </a:lnTo>
                  <a:lnTo>
                    <a:pt x="635831" y="12490"/>
                  </a:lnTo>
                  <a:lnTo>
                    <a:pt x="681475" y="5605"/>
                  </a:lnTo>
                  <a:lnTo>
                    <a:pt x="727948" y="1414"/>
                  </a:lnTo>
                  <a:lnTo>
                    <a:pt x="775169" y="0"/>
                  </a:lnTo>
                  <a:close/>
                </a:path>
              </a:pathLst>
            </a:custGeom>
            <a:ln w="10668">
              <a:solidFill>
                <a:srgbClr val="BC93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73024" y="1420368"/>
              <a:ext cx="8031480" cy="4114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88263" y="1423415"/>
              <a:ext cx="8001000" cy="10795"/>
            </a:xfrm>
            <a:custGeom>
              <a:avLst/>
              <a:gdLst/>
              <a:ahLst/>
              <a:cxnLst/>
              <a:rect l="l" t="t" r="r" b="b"/>
              <a:pathLst>
                <a:path w="8001000" h="10794">
                  <a:moveTo>
                    <a:pt x="8001000" y="0"/>
                  </a:moveTo>
                  <a:lnTo>
                    <a:pt x="0" y="0"/>
                  </a:lnTo>
                  <a:lnTo>
                    <a:pt x="0" y="10667"/>
                  </a:lnTo>
                  <a:lnTo>
                    <a:pt x="8001000" y="10667"/>
                  </a:lnTo>
                  <a:lnTo>
                    <a:pt x="8001000" y="0"/>
                  </a:lnTo>
                  <a:close/>
                </a:path>
              </a:pathLst>
            </a:custGeom>
            <a:solidFill>
              <a:srgbClr val="8636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278950" y="1640049"/>
            <a:ext cx="8681085" cy="272125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04800" indent="-292735">
              <a:lnSpc>
                <a:spcPct val="100000"/>
              </a:lnSpc>
              <a:spcBef>
                <a:spcPts val="100"/>
              </a:spcBef>
              <a:buClr>
                <a:srgbClr val="863623"/>
              </a:buClr>
              <a:buSzPct val="68750"/>
              <a:buFont typeface="Wingdings"/>
              <a:buChar char=""/>
              <a:tabLst>
                <a:tab pos="304800" algn="l"/>
                <a:tab pos="305435" algn="l"/>
              </a:tabLst>
            </a:pP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CPU </a:t>
            </a:r>
            <a:r>
              <a:rPr sz="2200" dirty="0">
                <a:solidFill>
                  <a:srgbClr val="FFFFFF"/>
                </a:solidFill>
                <a:latin typeface="Carlito"/>
                <a:cs typeface="Carlito"/>
              </a:rPr>
              <a:t>: </a:t>
            </a: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merupakan </a:t>
            </a:r>
            <a:r>
              <a:rPr sz="2200" spc="-10" dirty="0">
                <a:solidFill>
                  <a:srgbClr val="FFFFFF"/>
                </a:solidFill>
                <a:latin typeface="Carlito"/>
                <a:cs typeface="Carlito"/>
              </a:rPr>
              <a:t>tempat pemrosesan instruksi-instruksi</a:t>
            </a:r>
            <a:r>
              <a:rPr sz="2200" spc="-4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rlito"/>
                <a:cs typeface="Carlito"/>
              </a:rPr>
              <a:t>program.</a:t>
            </a:r>
            <a:endParaRPr sz="2200" dirty="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Clr>
                <a:srgbClr val="863623"/>
              </a:buClr>
              <a:buFont typeface="Wingdings"/>
              <a:buChar char=""/>
            </a:pPr>
            <a:endParaRPr sz="2200" dirty="0">
              <a:latin typeface="Carlito"/>
              <a:cs typeface="Carlito"/>
            </a:endParaRPr>
          </a:p>
          <a:p>
            <a:pPr marL="304800" indent="-292735">
              <a:lnSpc>
                <a:spcPct val="100000"/>
              </a:lnSpc>
              <a:spcBef>
                <a:spcPts val="5"/>
              </a:spcBef>
              <a:buClr>
                <a:srgbClr val="863623"/>
              </a:buClr>
              <a:buSzPct val="68750"/>
              <a:buFont typeface="Wingdings"/>
              <a:buChar char=""/>
              <a:tabLst>
                <a:tab pos="304800" algn="l"/>
                <a:tab pos="305435" algn="l"/>
              </a:tabLst>
            </a:pPr>
            <a:r>
              <a:rPr sz="2200" spc="-15" dirty="0">
                <a:solidFill>
                  <a:srgbClr val="FFFFFF"/>
                </a:solidFill>
                <a:latin typeface="Carlito"/>
                <a:cs typeface="Carlito"/>
              </a:rPr>
              <a:t>Pada </a:t>
            </a:r>
            <a:r>
              <a:rPr sz="2200" spc="-20" dirty="0">
                <a:solidFill>
                  <a:srgbClr val="FFFFFF"/>
                </a:solidFill>
                <a:latin typeface="Carlito"/>
                <a:cs typeface="Carlito"/>
              </a:rPr>
              <a:t>komputer </a:t>
            </a:r>
            <a:r>
              <a:rPr sz="2200" spc="-15" dirty="0">
                <a:solidFill>
                  <a:srgbClr val="FFFFFF"/>
                </a:solidFill>
                <a:latin typeface="Carlito"/>
                <a:cs typeface="Carlito"/>
              </a:rPr>
              <a:t>mikro, </a:t>
            </a:r>
            <a:r>
              <a:rPr sz="2200" spc="-10" dirty="0">
                <a:solidFill>
                  <a:srgbClr val="FFFFFF"/>
                </a:solidFill>
                <a:latin typeface="Carlito"/>
                <a:cs typeface="Carlito"/>
              </a:rPr>
              <a:t>prosessor </a:t>
            </a:r>
            <a:r>
              <a:rPr sz="2200" dirty="0">
                <a:solidFill>
                  <a:srgbClr val="FFFFFF"/>
                </a:solidFill>
                <a:latin typeface="Carlito"/>
                <a:cs typeface="Carlito"/>
              </a:rPr>
              <a:t>ini </a:t>
            </a: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disebut </a:t>
            </a:r>
            <a:r>
              <a:rPr sz="2200" spc="-15" dirty="0">
                <a:solidFill>
                  <a:srgbClr val="FFFFFF"/>
                </a:solidFill>
                <a:latin typeface="Carlito"/>
                <a:cs typeface="Carlito"/>
              </a:rPr>
              <a:t>dengan</a:t>
            </a:r>
            <a:r>
              <a:rPr sz="2200" spc="5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200" spc="-25" dirty="0">
                <a:solidFill>
                  <a:srgbClr val="FFFFFF"/>
                </a:solidFill>
                <a:latin typeface="Carlito"/>
                <a:cs typeface="Carlito"/>
              </a:rPr>
              <a:t>microprosessor.</a:t>
            </a:r>
            <a:endParaRPr sz="2200" dirty="0">
              <a:latin typeface="Carlito"/>
              <a:cs typeface="Carlito"/>
            </a:endParaRPr>
          </a:p>
          <a:p>
            <a:pPr marL="304800" indent="-292735">
              <a:lnSpc>
                <a:spcPct val="100000"/>
              </a:lnSpc>
              <a:buClr>
                <a:srgbClr val="863623"/>
              </a:buClr>
              <a:buSzPct val="68750"/>
              <a:buFont typeface="Wingdings"/>
              <a:buChar char=""/>
              <a:tabLst>
                <a:tab pos="304800" algn="l"/>
                <a:tab pos="305435" algn="l"/>
              </a:tabLst>
            </a:pP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CPU </a:t>
            </a:r>
            <a:r>
              <a:rPr sz="2200" spc="-10" dirty="0">
                <a:solidFill>
                  <a:srgbClr val="FFFFFF"/>
                </a:solidFill>
                <a:latin typeface="Carlito"/>
                <a:cs typeface="Carlito"/>
              </a:rPr>
              <a:t>terdiri </a:t>
            </a: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dari </a:t>
            </a:r>
            <a:r>
              <a:rPr sz="2200" spc="-15" dirty="0">
                <a:solidFill>
                  <a:srgbClr val="FFFFFF"/>
                </a:solidFill>
                <a:latin typeface="Carlito"/>
                <a:cs typeface="Carlito"/>
              </a:rPr>
              <a:t>tiga </a:t>
            </a: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bagian </a:t>
            </a:r>
            <a:r>
              <a:rPr sz="2200" spc="-10" dirty="0">
                <a:solidFill>
                  <a:srgbClr val="FFFFFF"/>
                </a:solidFill>
                <a:latin typeface="Carlito"/>
                <a:cs typeface="Carlito"/>
              </a:rPr>
              <a:t>utama</a:t>
            </a:r>
            <a:r>
              <a:rPr sz="2200" spc="-2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200" dirty="0">
                <a:solidFill>
                  <a:srgbClr val="FFFFFF"/>
                </a:solidFill>
                <a:latin typeface="Carlito"/>
                <a:cs typeface="Carlito"/>
              </a:rPr>
              <a:t>:</a:t>
            </a:r>
            <a:endParaRPr sz="2200" dirty="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200" dirty="0">
              <a:latin typeface="Carlito"/>
              <a:cs typeface="Carlito"/>
            </a:endParaRPr>
          </a:p>
          <a:p>
            <a:pPr marL="304800" indent="-292735">
              <a:lnSpc>
                <a:spcPct val="100000"/>
              </a:lnSpc>
              <a:buClr>
                <a:srgbClr val="863623"/>
              </a:buClr>
              <a:buSzPct val="68750"/>
              <a:buFont typeface="Courier New"/>
              <a:buChar char="o"/>
              <a:tabLst>
                <a:tab pos="305435" algn="l"/>
              </a:tabLst>
            </a:pPr>
            <a:r>
              <a:rPr sz="2200" dirty="0">
                <a:solidFill>
                  <a:srgbClr val="FFFFFF"/>
                </a:solidFill>
                <a:latin typeface="Carlito"/>
                <a:cs typeface="Carlito"/>
              </a:rPr>
              <a:t>1. </a:t>
            </a: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unit </a:t>
            </a:r>
            <a:r>
              <a:rPr sz="2200" spc="-10" dirty="0">
                <a:solidFill>
                  <a:srgbClr val="FFFFFF"/>
                </a:solidFill>
                <a:latin typeface="Carlito"/>
                <a:cs typeface="Carlito"/>
              </a:rPr>
              <a:t>kendali </a:t>
            </a:r>
            <a:r>
              <a:rPr sz="2200" spc="-15" dirty="0">
                <a:solidFill>
                  <a:srgbClr val="FFFFFF"/>
                </a:solidFill>
                <a:latin typeface="Carlito"/>
                <a:cs typeface="Carlito"/>
              </a:rPr>
              <a:t>(control</a:t>
            </a:r>
            <a:r>
              <a:rPr sz="2200" spc="-5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unit/CU)</a:t>
            </a:r>
            <a:endParaRPr sz="2200" dirty="0">
              <a:latin typeface="Carlito"/>
              <a:cs typeface="Carlito"/>
            </a:endParaRPr>
          </a:p>
          <a:p>
            <a:pPr marL="304800" indent="-292735">
              <a:lnSpc>
                <a:spcPct val="100000"/>
              </a:lnSpc>
              <a:buClr>
                <a:srgbClr val="863623"/>
              </a:buClr>
              <a:buSzPct val="68750"/>
              <a:buFont typeface="Courier New"/>
              <a:buChar char="o"/>
              <a:tabLst>
                <a:tab pos="305435" algn="l"/>
              </a:tabLst>
            </a:pPr>
            <a:r>
              <a:rPr sz="2200" dirty="0">
                <a:solidFill>
                  <a:srgbClr val="FFFFFF"/>
                </a:solidFill>
                <a:latin typeface="Carlito"/>
                <a:cs typeface="Carlito"/>
              </a:rPr>
              <a:t>2. </a:t>
            </a: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unit </a:t>
            </a:r>
            <a:r>
              <a:rPr sz="2200" spc="-10" dirty="0">
                <a:solidFill>
                  <a:srgbClr val="FFFFFF"/>
                </a:solidFill>
                <a:latin typeface="Carlito"/>
                <a:cs typeface="Carlito"/>
              </a:rPr>
              <a:t>aritmatika </a:t>
            </a: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dan </a:t>
            </a:r>
            <a:r>
              <a:rPr sz="2200" spc="-10" dirty="0">
                <a:solidFill>
                  <a:srgbClr val="FFFFFF"/>
                </a:solidFill>
                <a:latin typeface="Carlito"/>
                <a:cs typeface="Carlito"/>
              </a:rPr>
              <a:t>logika </a:t>
            </a: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(arithmetic </a:t>
            </a:r>
            <a:r>
              <a:rPr sz="2200" dirty="0">
                <a:solidFill>
                  <a:srgbClr val="FFFFFF"/>
                </a:solidFill>
                <a:latin typeface="Carlito"/>
                <a:cs typeface="Carlito"/>
              </a:rPr>
              <a:t>and </a:t>
            </a: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logic</a:t>
            </a:r>
            <a:r>
              <a:rPr sz="2200" spc="-9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Carlito"/>
                <a:cs typeface="Carlito"/>
              </a:rPr>
              <a:t>unit/ALU)</a:t>
            </a:r>
            <a:endParaRPr sz="2200" dirty="0">
              <a:latin typeface="Carlito"/>
              <a:cs typeface="Carlito"/>
            </a:endParaRPr>
          </a:p>
          <a:p>
            <a:pPr marL="304800" indent="-292735">
              <a:lnSpc>
                <a:spcPct val="100000"/>
              </a:lnSpc>
              <a:buClr>
                <a:srgbClr val="863623"/>
              </a:buClr>
              <a:buSzPct val="68750"/>
              <a:buFont typeface="Courier New"/>
              <a:buChar char="o"/>
              <a:tabLst>
                <a:tab pos="305435" algn="l"/>
              </a:tabLst>
            </a:pPr>
            <a:r>
              <a:rPr sz="2200" dirty="0">
                <a:solidFill>
                  <a:srgbClr val="FFFFFF"/>
                </a:solidFill>
                <a:latin typeface="Carlito"/>
                <a:cs typeface="Carlito"/>
              </a:rPr>
              <a:t>3. </a:t>
            </a: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unit </a:t>
            </a:r>
            <a:r>
              <a:rPr sz="2200" spc="-10" dirty="0">
                <a:solidFill>
                  <a:srgbClr val="FFFFFF"/>
                </a:solidFill>
                <a:latin typeface="Carlito"/>
                <a:cs typeface="Carlito"/>
              </a:rPr>
              <a:t>penyimpan </a:t>
            </a:r>
            <a:r>
              <a:rPr sz="2200" spc="-15" dirty="0">
                <a:solidFill>
                  <a:srgbClr val="FFFFFF"/>
                </a:solidFill>
                <a:latin typeface="Carlito"/>
                <a:cs typeface="Carlito"/>
              </a:rPr>
              <a:t>berukuran kecil </a:t>
            </a:r>
            <a:r>
              <a:rPr sz="2200" spc="-10" dirty="0">
                <a:solidFill>
                  <a:srgbClr val="FFFFFF"/>
                </a:solidFill>
                <a:latin typeface="Carlito"/>
                <a:cs typeface="Carlito"/>
              </a:rPr>
              <a:t>(register/unit</a:t>
            </a:r>
            <a:r>
              <a:rPr sz="2200" spc="-2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200" dirty="0">
                <a:solidFill>
                  <a:srgbClr val="FFFFFF"/>
                </a:solidFill>
                <a:latin typeface="Carlito"/>
                <a:cs typeface="Carlito"/>
              </a:rPr>
              <a:t>memory/MU)</a:t>
            </a:r>
            <a:endParaRPr sz="2200" dirty="0">
              <a:latin typeface="Carlito"/>
              <a:cs typeface="Carlito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381000" y="0"/>
            <a:ext cx="8783320" cy="6890384"/>
            <a:chOff x="381000" y="0"/>
            <a:chExt cx="8783320" cy="6890384"/>
          </a:xfrm>
        </p:grpSpPr>
        <p:sp>
          <p:nvSpPr>
            <p:cNvPr id="9" name="object 9"/>
            <p:cNvSpPr/>
            <p:nvPr/>
          </p:nvSpPr>
          <p:spPr>
            <a:xfrm>
              <a:off x="6435852" y="4495799"/>
              <a:ext cx="2555748" cy="213360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81000" y="4828031"/>
              <a:ext cx="3192779" cy="174650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39495" y="611124"/>
              <a:ext cx="5062728" cy="414527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353806" y="6858"/>
              <a:ext cx="791210" cy="685800"/>
            </a:xfrm>
            <a:custGeom>
              <a:avLst/>
              <a:gdLst/>
              <a:ahLst/>
              <a:cxnLst/>
              <a:rect l="l" t="t" r="r" b="b"/>
              <a:pathLst>
                <a:path w="791209" h="685800">
                  <a:moveTo>
                    <a:pt x="790955" y="0"/>
                  </a:moveTo>
                  <a:lnTo>
                    <a:pt x="0" y="0"/>
                  </a:lnTo>
                  <a:lnTo>
                    <a:pt x="0" y="685800"/>
                  </a:lnTo>
                  <a:lnTo>
                    <a:pt x="790955" y="685800"/>
                  </a:lnTo>
                  <a:lnTo>
                    <a:pt x="790955" y="600075"/>
                  </a:lnTo>
                  <a:lnTo>
                    <a:pt x="202565" y="600075"/>
                  </a:lnTo>
                  <a:lnTo>
                    <a:pt x="202565" y="342900"/>
                  </a:lnTo>
                  <a:lnTo>
                    <a:pt x="138302" y="342900"/>
                  </a:lnTo>
                  <a:lnTo>
                    <a:pt x="395477" y="85725"/>
                  </a:lnTo>
                  <a:lnTo>
                    <a:pt x="790955" y="85725"/>
                  </a:lnTo>
                  <a:lnTo>
                    <a:pt x="790955" y="0"/>
                  </a:lnTo>
                  <a:close/>
                </a:path>
                <a:path w="791209" h="685800">
                  <a:moveTo>
                    <a:pt x="790955" y="117856"/>
                  </a:moveTo>
                  <a:lnTo>
                    <a:pt x="556260" y="117856"/>
                  </a:lnTo>
                  <a:lnTo>
                    <a:pt x="556260" y="246507"/>
                  </a:lnTo>
                  <a:lnTo>
                    <a:pt x="652652" y="342900"/>
                  </a:lnTo>
                  <a:lnTo>
                    <a:pt x="588391" y="342900"/>
                  </a:lnTo>
                  <a:lnTo>
                    <a:pt x="588391" y="600075"/>
                  </a:lnTo>
                  <a:lnTo>
                    <a:pt x="790955" y="600075"/>
                  </a:lnTo>
                  <a:lnTo>
                    <a:pt x="790955" y="117856"/>
                  </a:lnTo>
                  <a:close/>
                </a:path>
                <a:path w="791209" h="685800">
                  <a:moveTo>
                    <a:pt x="790955" y="85725"/>
                  </a:moveTo>
                  <a:lnTo>
                    <a:pt x="395477" y="85725"/>
                  </a:lnTo>
                  <a:lnTo>
                    <a:pt x="491871" y="182118"/>
                  </a:lnTo>
                  <a:lnTo>
                    <a:pt x="491871" y="117856"/>
                  </a:lnTo>
                  <a:lnTo>
                    <a:pt x="790955" y="117856"/>
                  </a:lnTo>
                  <a:lnTo>
                    <a:pt x="790955" y="85725"/>
                  </a:lnTo>
                  <a:close/>
                </a:path>
              </a:pathLst>
            </a:custGeom>
            <a:solidFill>
              <a:srgbClr val="8636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8556370" y="124713"/>
              <a:ext cx="386080" cy="482600"/>
            </a:xfrm>
            <a:custGeom>
              <a:avLst/>
              <a:gdLst/>
              <a:ahLst/>
              <a:cxnLst/>
              <a:rect l="l" t="t" r="r" b="b"/>
              <a:pathLst>
                <a:path w="386079" h="482600">
                  <a:moveTo>
                    <a:pt x="353695" y="0"/>
                  </a:moveTo>
                  <a:lnTo>
                    <a:pt x="289305" y="0"/>
                  </a:lnTo>
                  <a:lnTo>
                    <a:pt x="289305" y="64261"/>
                  </a:lnTo>
                  <a:lnTo>
                    <a:pt x="353695" y="128650"/>
                  </a:lnTo>
                  <a:lnTo>
                    <a:pt x="353695" y="0"/>
                  </a:lnTo>
                  <a:close/>
                </a:path>
                <a:path w="386079" h="482600">
                  <a:moveTo>
                    <a:pt x="385825" y="225043"/>
                  </a:moveTo>
                  <a:lnTo>
                    <a:pt x="0" y="225043"/>
                  </a:lnTo>
                  <a:lnTo>
                    <a:pt x="0" y="482218"/>
                  </a:lnTo>
                  <a:lnTo>
                    <a:pt x="160781" y="482218"/>
                  </a:lnTo>
                  <a:lnTo>
                    <a:pt x="160781" y="353694"/>
                  </a:lnTo>
                  <a:lnTo>
                    <a:pt x="385825" y="353694"/>
                  </a:lnTo>
                  <a:lnTo>
                    <a:pt x="385825" y="225043"/>
                  </a:lnTo>
                  <a:close/>
                </a:path>
                <a:path w="386079" h="482600">
                  <a:moveTo>
                    <a:pt x="385825" y="353694"/>
                  </a:moveTo>
                  <a:lnTo>
                    <a:pt x="225044" y="353694"/>
                  </a:lnTo>
                  <a:lnTo>
                    <a:pt x="225044" y="482218"/>
                  </a:lnTo>
                  <a:lnTo>
                    <a:pt x="385825" y="482218"/>
                  </a:lnTo>
                  <a:lnTo>
                    <a:pt x="385825" y="353694"/>
                  </a:lnTo>
                  <a:close/>
                </a:path>
              </a:pathLst>
            </a:custGeom>
            <a:solidFill>
              <a:srgbClr val="6C2B1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8492108" y="92583"/>
              <a:ext cx="514350" cy="514350"/>
            </a:xfrm>
            <a:custGeom>
              <a:avLst/>
              <a:gdLst/>
              <a:ahLst/>
              <a:cxnLst/>
              <a:rect l="l" t="t" r="r" b="b"/>
              <a:pathLst>
                <a:path w="514350" h="514350">
                  <a:moveTo>
                    <a:pt x="257175" y="0"/>
                  </a:moveTo>
                  <a:lnTo>
                    <a:pt x="0" y="257175"/>
                  </a:lnTo>
                  <a:lnTo>
                    <a:pt x="514350" y="257175"/>
                  </a:lnTo>
                  <a:lnTo>
                    <a:pt x="257175" y="0"/>
                  </a:lnTo>
                  <a:close/>
                </a:path>
                <a:path w="514350" h="514350">
                  <a:moveTo>
                    <a:pt x="289306" y="385826"/>
                  </a:moveTo>
                  <a:lnTo>
                    <a:pt x="225044" y="385826"/>
                  </a:lnTo>
                  <a:lnTo>
                    <a:pt x="225044" y="514350"/>
                  </a:lnTo>
                  <a:lnTo>
                    <a:pt x="289306" y="514350"/>
                  </a:lnTo>
                  <a:lnTo>
                    <a:pt x="289306" y="385826"/>
                  </a:lnTo>
                  <a:close/>
                </a:path>
              </a:pathLst>
            </a:custGeom>
            <a:solidFill>
              <a:srgbClr val="511F1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8492108" y="92583"/>
              <a:ext cx="514350" cy="514350"/>
            </a:xfrm>
            <a:custGeom>
              <a:avLst/>
              <a:gdLst/>
              <a:ahLst/>
              <a:cxnLst/>
              <a:rect l="l" t="t" r="r" b="b"/>
              <a:pathLst>
                <a:path w="514350" h="514350">
                  <a:moveTo>
                    <a:pt x="257175" y="0"/>
                  </a:moveTo>
                  <a:lnTo>
                    <a:pt x="353568" y="96393"/>
                  </a:lnTo>
                  <a:lnTo>
                    <a:pt x="353568" y="32131"/>
                  </a:lnTo>
                  <a:lnTo>
                    <a:pt x="417957" y="32131"/>
                  </a:lnTo>
                  <a:lnTo>
                    <a:pt x="417957" y="160782"/>
                  </a:lnTo>
                  <a:lnTo>
                    <a:pt x="514350" y="257175"/>
                  </a:lnTo>
                  <a:lnTo>
                    <a:pt x="450088" y="257175"/>
                  </a:lnTo>
                  <a:lnTo>
                    <a:pt x="450088" y="514350"/>
                  </a:lnTo>
                  <a:lnTo>
                    <a:pt x="64262" y="514350"/>
                  </a:lnTo>
                  <a:lnTo>
                    <a:pt x="64262" y="257175"/>
                  </a:lnTo>
                  <a:lnTo>
                    <a:pt x="0" y="257175"/>
                  </a:lnTo>
                  <a:lnTo>
                    <a:pt x="257175" y="0"/>
                  </a:lnTo>
                  <a:close/>
                </a:path>
                <a:path w="514350" h="514350">
                  <a:moveTo>
                    <a:pt x="353568" y="96393"/>
                  </a:moveTo>
                  <a:lnTo>
                    <a:pt x="417957" y="160782"/>
                  </a:lnTo>
                </a:path>
                <a:path w="514350" h="514350">
                  <a:moveTo>
                    <a:pt x="450088" y="257175"/>
                  </a:moveTo>
                  <a:lnTo>
                    <a:pt x="64262" y="257175"/>
                  </a:lnTo>
                </a:path>
                <a:path w="514350" h="514350">
                  <a:moveTo>
                    <a:pt x="225044" y="514350"/>
                  </a:moveTo>
                  <a:lnTo>
                    <a:pt x="225044" y="385826"/>
                  </a:lnTo>
                  <a:lnTo>
                    <a:pt x="289306" y="385826"/>
                  </a:lnTo>
                  <a:lnTo>
                    <a:pt x="289306" y="514350"/>
                  </a:lnTo>
                </a:path>
              </a:pathLst>
            </a:custGeom>
            <a:ln w="38100">
              <a:solidFill>
                <a:srgbClr val="61241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8353806" y="6858"/>
              <a:ext cx="791210" cy="685800"/>
            </a:xfrm>
            <a:custGeom>
              <a:avLst/>
              <a:gdLst/>
              <a:ahLst/>
              <a:cxnLst/>
              <a:rect l="l" t="t" r="r" b="b"/>
              <a:pathLst>
                <a:path w="791209" h="685800">
                  <a:moveTo>
                    <a:pt x="0" y="685800"/>
                  </a:moveTo>
                  <a:lnTo>
                    <a:pt x="790955" y="685800"/>
                  </a:lnTo>
                  <a:lnTo>
                    <a:pt x="790955" y="0"/>
                  </a:lnTo>
                  <a:lnTo>
                    <a:pt x="0" y="0"/>
                  </a:lnTo>
                  <a:lnTo>
                    <a:pt x="0" y="685800"/>
                  </a:lnTo>
                  <a:close/>
                </a:path>
              </a:pathLst>
            </a:custGeom>
            <a:ln w="38100">
              <a:solidFill>
                <a:srgbClr val="61241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7515606" y="6630162"/>
              <a:ext cx="762000" cy="228600"/>
            </a:xfrm>
            <a:custGeom>
              <a:avLst/>
              <a:gdLst/>
              <a:ahLst/>
              <a:cxnLst/>
              <a:rect l="l" t="t" r="r" b="b"/>
              <a:pathLst>
                <a:path w="762000" h="228600">
                  <a:moveTo>
                    <a:pt x="762000" y="0"/>
                  </a:moveTo>
                  <a:lnTo>
                    <a:pt x="0" y="0"/>
                  </a:lnTo>
                  <a:lnTo>
                    <a:pt x="0" y="228599"/>
                  </a:lnTo>
                  <a:lnTo>
                    <a:pt x="762000" y="228599"/>
                  </a:lnTo>
                  <a:lnTo>
                    <a:pt x="762000" y="200023"/>
                  </a:lnTo>
                  <a:lnTo>
                    <a:pt x="466725" y="200023"/>
                  </a:lnTo>
                  <a:lnTo>
                    <a:pt x="295275" y="114298"/>
                  </a:lnTo>
                  <a:lnTo>
                    <a:pt x="466725" y="28575"/>
                  </a:lnTo>
                  <a:lnTo>
                    <a:pt x="762000" y="28575"/>
                  </a:lnTo>
                  <a:lnTo>
                    <a:pt x="762000" y="0"/>
                  </a:lnTo>
                  <a:close/>
                </a:path>
                <a:path w="762000" h="228600">
                  <a:moveTo>
                    <a:pt x="762000" y="28575"/>
                  </a:moveTo>
                  <a:lnTo>
                    <a:pt x="466725" y="28575"/>
                  </a:lnTo>
                  <a:lnTo>
                    <a:pt x="466725" y="200023"/>
                  </a:lnTo>
                  <a:lnTo>
                    <a:pt x="762000" y="200023"/>
                  </a:lnTo>
                  <a:lnTo>
                    <a:pt x="762000" y="28575"/>
                  </a:lnTo>
                  <a:close/>
                </a:path>
              </a:pathLst>
            </a:custGeom>
            <a:solidFill>
              <a:srgbClr val="8636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7791831" y="6639687"/>
              <a:ext cx="209550" cy="209548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7515606" y="6630161"/>
              <a:ext cx="762000" cy="228600"/>
            </a:xfrm>
            <a:custGeom>
              <a:avLst/>
              <a:gdLst/>
              <a:ahLst/>
              <a:cxnLst/>
              <a:rect l="l" t="t" r="r" b="b"/>
              <a:pathLst>
                <a:path w="762000" h="228600">
                  <a:moveTo>
                    <a:pt x="0" y="228600"/>
                  </a:moveTo>
                  <a:lnTo>
                    <a:pt x="762000" y="228600"/>
                  </a:lnTo>
                  <a:lnTo>
                    <a:pt x="762000" y="0"/>
                  </a:lnTo>
                  <a:lnTo>
                    <a:pt x="0" y="0"/>
                  </a:lnTo>
                  <a:lnTo>
                    <a:pt x="0" y="228600"/>
                  </a:lnTo>
                  <a:close/>
                </a:path>
              </a:pathLst>
            </a:custGeom>
            <a:ln w="38100">
              <a:solidFill>
                <a:srgbClr val="61241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8382761" y="6630162"/>
              <a:ext cx="762000" cy="228600"/>
            </a:xfrm>
            <a:custGeom>
              <a:avLst/>
              <a:gdLst/>
              <a:ahLst/>
              <a:cxnLst/>
              <a:rect l="l" t="t" r="r" b="b"/>
              <a:pathLst>
                <a:path w="762000" h="228600">
                  <a:moveTo>
                    <a:pt x="762000" y="0"/>
                  </a:moveTo>
                  <a:lnTo>
                    <a:pt x="0" y="0"/>
                  </a:lnTo>
                  <a:lnTo>
                    <a:pt x="0" y="228599"/>
                  </a:lnTo>
                  <a:lnTo>
                    <a:pt x="762000" y="228599"/>
                  </a:lnTo>
                  <a:lnTo>
                    <a:pt x="762000" y="200023"/>
                  </a:lnTo>
                  <a:lnTo>
                    <a:pt x="295275" y="200023"/>
                  </a:lnTo>
                  <a:lnTo>
                    <a:pt x="295275" y="28575"/>
                  </a:lnTo>
                  <a:lnTo>
                    <a:pt x="762000" y="28575"/>
                  </a:lnTo>
                  <a:lnTo>
                    <a:pt x="762000" y="0"/>
                  </a:lnTo>
                  <a:close/>
                </a:path>
                <a:path w="762000" h="228600">
                  <a:moveTo>
                    <a:pt x="762000" y="28575"/>
                  </a:moveTo>
                  <a:lnTo>
                    <a:pt x="295275" y="28575"/>
                  </a:lnTo>
                  <a:lnTo>
                    <a:pt x="466725" y="114298"/>
                  </a:lnTo>
                  <a:lnTo>
                    <a:pt x="295275" y="200023"/>
                  </a:lnTo>
                  <a:lnTo>
                    <a:pt x="762000" y="200023"/>
                  </a:lnTo>
                  <a:lnTo>
                    <a:pt x="762000" y="28575"/>
                  </a:lnTo>
                  <a:close/>
                </a:path>
              </a:pathLst>
            </a:custGeom>
            <a:solidFill>
              <a:srgbClr val="8636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8658986" y="6639687"/>
              <a:ext cx="209550" cy="209548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8382761" y="6630161"/>
              <a:ext cx="762000" cy="228600"/>
            </a:xfrm>
            <a:custGeom>
              <a:avLst/>
              <a:gdLst/>
              <a:ahLst/>
              <a:cxnLst/>
              <a:rect l="l" t="t" r="r" b="b"/>
              <a:pathLst>
                <a:path w="762000" h="228600">
                  <a:moveTo>
                    <a:pt x="0" y="228600"/>
                  </a:moveTo>
                  <a:lnTo>
                    <a:pt x="762000" y="228600"/>
                  </a:lnTo>
                  <a:lnTo>
                    <a:pt x="762000" y="0"/>
                  </a:lnTo>
                  <a:lnTo>
                    <a:pt x="0" y="0"/>
                  </a:lnTo>
                  <a:lnTo>
                    <a:pt x="0" y="228600"/>
                  </a:lnTo>
                  <a:close/>
                </a:path>
              </a:pathLst>
            </a:custGeom>
            <a:ln w="38100">
              <a:solidFill>
                <a:srgbClr val="61241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59956" y="143192"/>
            <a:ext cx="8821420" cy="6576695"/>
            <a:chOff x="159956" y="143192"/>
            <a:chExt cx="8821420" cy="6576695"/>
          </a:xfrm>
        </p:grpSpPr>
        <p:sp>
          <p:nvSpPr>
            <p:cNvPr id="3" name="object 3"/>
            <p:cNvSpPr/>
            <p:nvPr/>
          </p:nvSpPr>
          <p:spPr>
            <a:xfrm>
              <a:off x="164592" y="147827"/>
              <a:ext cx="8811768" cy="656691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65354" y="148589"/>
              <a:ext cx="8810625" cy="6565900"/>
            </a:xfrm>
            <a:custGeom>
              <a:avLst/>
              <a:gdLst/>
              <a:ahLst/>
              <a:cxnLst/>
              <a:rect l="l" t="t" r="r" b="b"/>
              <a:pathLst>
                <a:path w="8810625" h="6565900">
                  <a:moveTo>
                    <a:pt x="775169" y="0"/>
                  </a:moveTo>
                  <a:lnTo>
                    <a:pt x="8810244" y="0"/>
                  </a:lnTo>
                  <a:lnTo>
                    <a:pt x="8810244" y="5790222"/>
                  </a:lnTo>
                  <a:lnTo>
                    <a:pt x="8808829" y="5837443"/>
                  </a:lnTo>
                  <a:lnTo>
                    <a:pt x="8804638" y="5883916"/>
                  </a:lnTo>
                  <a:lnTo>
                    <a:pt x="8797753" y="5929560"/>
                  </a:lnTo>
                  <a:lnTo>
                    <a:pt x="8788255" y="5974293"/>
                  </a:lnTo>
                  <a:lnTo>
                    <a:pt x="8776224" y="6018035"/>
                  </a:lnTo>
                  <a:lnTo>
                    <a:pt x="8761742" y="6060704"/>
                  </a:lnTo>
                  <a:lnTo>
                    <a:pt x="8744890" y="6102220"/>
                  </a:lnTo>
                  <a:lnTo>
                    <a:pt x="8725750" y="6142501"/>
                  </a:lnTo>
                  <a:lnTo>
                    <a:pt x="8704401" y="6181466"/>
                  </a:lnTo>
                  <a:lnTo>
                    <a:pt x="8680925" y="6219034"/>
                  </a:lnTo>
                  <a:lnTo>
                    <a:pt x="8655404" y="6255124"/>
                  </a:lnTo>
                  <a:lnTo>
                    <a:pt x="8627918" y="6289655"/>
                  </a:lnTo>
                  <a:lnTo>
                    <a:pt x="8598549" y="6322545"/>
                  </a:lnTo>
                  <a:lnTo>
                    <a:pt x="8567377" y="6353715"/>
                  </a:lnTo>
                  <a:lnTo>
                    <a:pt x="8534485" y="6383082"/>
                  </a:lnTo>
                  <a:lnTo>
                    <a:pt x="8499952" y="6410566"/>
                  </a:lnTo>
                  <a:lnTo>
                    <a:pt x="8463860" y="6436085"/>
                  </a:lnTo>
                  <a:lnTo>
                    <a:pt x="8426290" y="6459559"/>
                  </a:lnTo>
                  <a:lnTo>
                    <a:pt x="8387323" y="6480906"/>
                  </a:lnTo>
                  <a:lnTo>
                    <a:pt x="8347040" y="6500045"/>
                  </a:lnTo>
                  <a:lnTo>
                    <a:pt x="8305523" y="6516895"/>
                  </a:lnTo>
                  <a:lnTo>
                    <a:pt x="8262853" y="6531376"/>
                  </a:lnTo>
                  <a:lnTo>
                    <a:pt x="8219110" y="6543405"/>
                  </a:lnTo>
                  <a:lnTo>
                    <a:pt x="8174375" y="6552903"/>
                  </a:lnTo>
                  <a:lnTo>
                    <a:pt x="8128731" y="6559787"/>
                  </a:lnTo>
                  <a:lnTo>
                    <a:pt x="8082257" y="6563977"/>
                  </a:lnTo>
                  <a:lnTo>
                    <a:pt x="8035036" y="6565391"/>
                  </a:lnTo>
                  <a:lnTo>
                    <a:pt x="0" y="6565391"/>
                  </a:lnTo>
                  <a:lnTo>
                    <a:pt x="0" y="775207"/>
                  </a:lnTo>
                  <a:lnTo>
                    <a:pt x="1414" y="727986"/>
                  </a:lnTo>
                  <a:lnTo>
                    <a:pt x="5604" y="681512"/>
                  </a:lnTo>
                  <a:lnTo>
                    <a:pt x="12488" y="635868"/>
                  </a:lnTo>
                  <a:lnTo>
                    <a:pt x="21986" y="591133"/>
                  </a:lnTo>
                  <a:lnTo>
                    <a:pt x="34015" y="547390"/>
                  </a:lnTo>
                  <a:lnTo>
                    <a:pt x="48496" y="504720"/>
                  </a:lnTo>
                  <a:lnTo>
                    <a:pt x="65346" y="463203"/>
                  </a:lnTo>
                  <a:lnTo>
                    <a:pt x="84485" y="422920"/>
                  </a:lnTo>
                  <a:lnTo>
                    <a:pt x="105832" y="383953"/>
                  </a:lnTo>
                  <a:lnTo>
                    <a:pt x="129306" y="346383"/>
                  </a:lnTo>
                  <a:lnTo>
                    <a:pt x="154825" y="310291"/>
                  </a:lnTo>
                  <a:lnTo>
                    <a:pt x="182309" y="275758"/>
                  </a:lnTo>
                  <a:lnTo>
                    <a:pt x="211676" y="242866"/>
                  </a:lnTo>
                  <a:lnTo>
                    <a:pt x="242846" y="211694"/>
                  </a:lnTo>
                  <a:lnTo>
                    <a:pt x="275736" y="182325"/>
                  </a:lnTo>
                  <a:lnTo>
                    <a:pt x="310267" y="154839"/>
                  </a:lnTo>
                  <a:lnTo>
                    <a:pt x="346357" y="129318"/>
                  </a:lnTo>
                  <a:lnTo>
                    <a:pt x="383925" y="105842"/>
                  </a:lnTo>
                  <a:lnTo>
                    <a:pt x="422890" y="84493"/>
                  </a:lnTo>
                  <a:lnTo>
                    <a:pt x="463171" y="65353"/>
                  </a:lnTo>
                  <a:lnTo>
                    <a:pt x="504687" y="48501"/>
                  </a:lnTo>
                  <a:lnTo>
                    <a:pt x="547356" y="34019"/>
                  </a:lnTo>
                  <a:lnTo>
                    <a:pt x="591098" y="21988"/>
                  </a:lnTo>
                  <a:lnTo>
                    <a:pt x="635831" y="12490"/>
                  </a:lnTo>
                  <a:lnTo>
                    <a:pt x="681475" y="5605"/>
                  </a:lnTo>
                  <a:lnTo>
                    <a:pt x="727948" y="1414"/>
                  </a:lnTo>
                  <a:lnTo>
                    <a:pt x="775169" y="0"/>
                  </a:lnTo>
                  <a:close/>
                </a:path>
              </a:pathLst>
            </a:custGeom>
            <a:ln w="10668">
              <a:solidFill>
                <a:srgbClr val="BC93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73024" y="1420368"/>
              <a:ext cx="8031480" cy="4114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88263" y="1423415"/>
              <a:ext cx="8001000" cy="10795"/>
            </a:xfrm>
            <a:custGeom>
              <a:avLst/>
              <a:gdLst/>
              <a:ahLst/>
              <a:cxnLst/>
              <a:rect l="l" t="t" r="r" b="b"/>
              <a:pathLst>
                <a:path w="8001000" h="10794">
                  <a:moveTo>
                    <a:pt x="8001000" y="0"/>
                  </a:moveTo>
                  <a:lnTo>
                    <a:pt x="0" y="0"/>
                  </a:lnTo>
                  <a:lnTo>
                    <a:pt x="0" y="10667"/>
                  </a:lnTo>
                  <a:lnTo>
                    <a:pt x="8001000" y="10667"/>
                  </a:lnTo>
                  <a:lnTo>
                    <a:pt x="8001000" y="0"/>
                  </a:lnTo>
                  <a:close/>
                </a:path>
              </a:pathLst>
            </a:custGeom>
            <a:solidFill>
              <a:srgbClr val="8636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98931" y="621792"/>
              <a:ext cx="5629656" cy="40386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535940" y="1424762"/>
            <a:ext cx="7954009" cy="44164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3200" dirty="0">
                <a:solidFill>
                  <a:srgbClr val="FFFFFF"/>
                </a:solidFill>
                <a:latin typeface="Carlito"/>
                <a:cs typeface="Carlito"/>
              </a:rPr>
              <a:t>RAM </a:t>
            </a:r>
            <a:r>
              <a:rPr sz="3200" spc="-10" dirty="0">
                <a:solidFill>
                  <a:srgbClr val="FFFFFF"/>
                </a:solidFill>
                <a:latin typeface="Carlito"/>
                <a:cs typeface="Carlito"/>
              </a:rPr>
              <a:t>digunakan </a:t>
            </a:r>
            <a:r>
              <a:rPr sz="3200" spc="-5" dirty="0">
                <a:solidFill>
                  <a:srgbClr val="FFFFFF"/>
                </a:solidFill>
                <a:latin typeface="Carlito"/>
                <a:cs typeface="Carlito"/>
              </a:rPr>
              <a:t>untuk </a:t>
            </a:r>
            <a:r>
              <a:rPr sz="3200" spc="-10" dirty="0">
                <a:solidFill>
                  <a:srgbClr val="FFFFFF"/>
                </a:solidFill>
                <a:latin typeface="Carlito"/>
                <a:cs typeface="Carlito"/>
              </a:rPr>
              <a:t>menyimpan </a:t>
            </a:r>
            <a:r>
              <a:rPr sz="3200" spc="-20" dirty="0">
                <a:solidFill>
                  <a:srgbClr val="FFFFFF"/>
                </a:solidFill>
                <a:latin typeface="Carlito"/>
                <a:cs typeface="Carlito"/>
              </a:rPr>
              <a:t>program </a:t>
            </a:r>
            <a:r>
              <a:rPr sz="3200" spc="-5" dirty="0">
                <a:solidFill>
                  <a:srgbClr val="FFFFFF"/>
                </a:solidFill>
                <a:latin typeface="Carlito"/>
                <a:cs typeface="Carlito"/>
              </a:rPr>
              <a:t>dan  </a:t>
            </a:r>
            <a:r>
              <a:rPr sz="3200" spc="-20" dirty="0">
                <a:solidFill>
                  <a:srgbClr val="FFFFFF"/>
                </a:solidFill>
                <a:latin typeface="Carlito"/>
                <a:cs typeface="Carlito"/>
              </a:rPr>
              <a:t>data </a:t>
            </a:r>
            <a:r>
              <a:rPr sz="3200" spc="-10" dirty="0">
                <a:solidFill>
                  <a:srgbClr val="FFFFFF"/>
                </a:solidFill>
                <a:latin typeface="Carlito"/>
                <a:cs typeface="Carlito"/>
              </a:rPr>
              <a:t>yang </a:t>
            </a:r>
            <a:r>
              <a:rPr sz="3200" spc="-15" dirty="0">
                <a:solidFill>
                  <a:srgbClr val="FFFFFF"/>
                </a:solidFill>
                <a:latin typeface="Carlito"/>
                <a:cs typeface="Carlito"/>
              </a:rPr>
              <a:t>akan diproses </a:t>
            </a:r>
            <a:r>
              <a:rPr sz="3200" spc="-5" dirty="0">
                <a:solidFill>
                  <a:srgbClr val="FFFFFF"/>
                </a:solidFill>
                <a:latin typeface="Carlito"/>
                <a:cs typeface="Carlito"/>
              </a:rPr>
              <a:t>oleh</a:t>
            </a:r>
            <a:r>
              <a:rPr sz="3200" spc="9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3200" spc="-20" dirty="0">
                <a:solidFill>
                  <a:srgbClr val="FFFFFF"/>
                </a:solidFill>
                <a:latin typeface="Carlito"/>
                <a:cs typeface="Carlito"/>
              </a:rPr>
              <a:t>CPU.</a:t>
            </a:r>
            <a:endParaRPr sz="32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31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3200" dirty="0">
                <a:solidFill>
                  <a:srgbClr val="FFFFFF"/>
                </a:solidFill>
                <a:latin typeface="Carlito"/>
                <a:cs typeface="Carlito"/>
              </a:rPr>
              <a:t>Jenis</a:t>
            </a:r>
            <a:r>
              <a:rPr sz="3200" spc="-1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3200" dirty="0">
                <a:solidFill>
                  <a:srgbClr val="FFFFFF"/>
                </a:solidFill>
                <a:latin typeface="Carlito"/>
                <a:cs typeface="Carlito"/>
              </a:rPr>
              <a:t>RAM</a:t>
            </a:r>
            <a:endParaRPr sz="3200">
              <a:latin typeface="Carlito"/>
              <a:cs typeface="Carlito"/>
            </a:endParaRPr>
          </a:p>
          <a:p>
            <a:pPr marL="304800" indent="-292735">
              <a:lnSpc>
                <a:spcPct val="100000"/>
              </a:lnSpc>
              <a:buClr>
                <a:srgbClr val="863623"/>
              </a:buClr>
              <a:buSzPct val="70312"/>
              <a:buFont typeface="Wingdings"/>
              <a:buChar char=""/>
              <a:tabLst>
                <a:tab pos="305435" algn="l"/>
              </a:tabLst>
            </a:pPr>
            <a:r>
              <a:rPr sz="3200" spc="-5" dirty="0">
                <a:solidFill>
                  <a:srgbClr val="FFFFFF"/>
                </a:solidFill>
                <a:latin typeface="Carlito"/>
                <a:cs typeface="Carlito"/>
              </a:rPr>
              <a:t>EDO</a:t>
            </a:r>
            <a:r>
              <a:rPr sz="3200" spc="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3200" dirty="0">
                <a:solidFill>
                  <a:srgbClr val="FFFFFF"/>
                </a:solidFill>
                <a:latin typeface="Carlito"/>
                <a:cs typeface="Carlito"/>
              </a:rPr>
              <a:t>RAM</a:t>
            </a:r>
            <a:endParaRPr sz="3200">
              <a:latin typeface="Carlito"/>
              <a:cs typeface="Carlito"/>
            </a:endParaRPr>
          </a:p>
          <a:p>
            <a:pPr marL="304800" indent="-292735">
              <a:lnSpc>
                <a:spcPct val="100000"/>
              </a:lnSpc>
              <a:buClr>
                <a:srgbClr val="863623"/>
              </a:buClr>
              <a:buSzPct val="70312"/>
              <a:buFont typeface="Wingdings"/>
              <a:buChar char=""/>
              <a:tabLst>
                <a:tab pos="305435" algn="l"/>
              </a:tabLst>
            </a:pPr>
            <a:r>
              <a:rPr sz="3200" dirty="0">
                <a:solidFill>
                  <a:srgbClr val="FFFFFF"/>
                </a:solidFill>
                <a:latin typeface="Carlito"/>
                <a:cs typeface="Carlito"/>
              </a:rPr>
              <a:t>SDRAM</a:t>
            </a:r>
            <a:endParaRPr sz="3200">
              <a:latin typeface="Carlito"/>
              <a:cs typeface="Carlito"/>
            </a:endParaRPr>
          </a:p>
          <a:p>
            <a:pPr marL="304800" indent="-292735">
              <a:lnSpc>
                <a:spcPct val="100000"/>
              </a:lnSpc>
              <a:buClr>
                <a:srgbClr val="863623"/>
              </a:buClr>
              <a:buSzPct val="70312"/>
              <a:buFont typeface="Wingdings"/>
              <a:buChar char=""/>
              <a:tabLst>
                <a:tab pos="305435" algn="l"/>
              </a:tabLst>
            </a:pPr>
            <a:r>
              <a:rPr sz="3200" spc="-5" dirty="0">
                <a:solidFill>
                  <a:srgbClr val="FFFFFF"/>
                </a:solidFill>
                <a:latin typeface="Carlito"/>
                <a:cs typeface="Carlito"/>
              </a:rPr>
              <a:t>DDR1</a:t>
            </a:r>
            <a:endParaRPr sz="3200">
              <a:latin typeface="Carlito"/>
              <a:cs typeface="Carlito"/>
            </a:endParaRPr>
          </a:p>
          <a:p>
            <a:pPr marL="304800" indent="-292735">
              <a:lnSpc>
                <a:spcPct val="100000"/>
              </a:lnSpc>
              <a:buClr>
                <a:srgbClr val="863623"/>
              </a:buClr>
              <a:buSzPct val="70312"/>
              <a:buFont typeface="Wingdings"/>
              <a:buChar char=""/>
              <a:tabLst>
                <a:tab pos="305435" algn="l"/>
              </a:tabLst>
            </a:pPr>
            <a:r>
              <a:rPr sz="3200" spc="-5" dirty="0">
                <a:solidFill>
                  <a:srgbClr val="FFFFFF"/>
                </a:solidFill>
                <a:latin typeface="Carlito"/>
                <a:cs typeface="Carlito"/>
              </a:rPr>
              <a:t>DDR2</a:t>
            </a:r>
            <a:endParaRPr sz="3200">
              <a:latin typeface="Carlito"/>
              <a:cs typeface="Carlito"/>
            </a:endParaRPr>
          </a:p>
          <a:p>
            <a:pPr marL="304800" indent="-292735">
              <a:lnSpc>
                <a:spcPct val="100000"/>
              </a:lnSpc>
              <a:spcBef>
                <a:spcPts val="5"/>
              </a:spcBef>
              <a:buClr>
                <a:srgbClr val="863623"/>
              </a:buClr>
              <a:buSzPct val="70312"/>
              <a:buFont typeface="Wingdings"/>
              <a:buChar char=""/>
              <a:tabLst>
                <a:tab pos="305435" algn="l"/>
              </a:tabLst>
            </a:pPr>
            <a:r>
              <a:rPr sz="3200" spc="-5" dirty="0">
                <a:solidFill>
                  <a:srgbClr val="FFFFFF"/>
                </a:solidFill>
                <a:latin typeface="Carlito"/>
                <a:cs typeface="Carlito"/>
              </a:rPr>
              <a:t>DDR3</a:t>
            </a:r>
            <a:endParaRPr sz="3200">
              <a:latin typeface="Carlito"/>
              <a:cs typeface="Carlito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3200400" y="0"/>
            <a:ext cx="5963920" cy="6890384"/>
            <a:chOff x="3200400" y="0"/>
            <a:chExt cx="5963920" cy="6890384"/>
          </a:xfrm>
        </p:grpSpPr>
        <p:sp>
          <p:nvSpPr>
            <p:cNvPr id="10" name="object 10"/>
            <p:cNvSpPr/>
            <p:nvPr/>
          </p:nvSpPr>
          <p:spPr>
            <a:xfrm>
              <a:off x="3200400" y="3086100"/>
              <a:ext cx="838200" cy="327660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343400" y="3072384"/>
              <a:ext cx="857999" cy="329031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562600" y="3048000"/>
              <a:ext cx="838200" cy="327812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7874508" y="3080893"/>
              <a:ext cx="812292" cy="3292475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6781800" y="3072384"/>
              <a:ext cx="762000" cy="3264408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8353805" y="6858"/>
              <a:ext cx="791210" cy="685800"/>
            </a:xfrm>
            <a:custGeom>
              <a:avLst/>
              <a:gdLst/>
              <a:ahLst/>
              <a:cxnLst/>
              <a:rect l="l" t="t" r="r" b="b"/>
              <a:pathLst>
                <a:path w="791209" h="685800">
                  <a:moveTo>
                    <a:pt x="790955" y="0"/>
                  </a:moveTo>
                  <a:lnTo>
                    <a:pt x="0" y="0"/>
                  </a:lnTo>
                  <a:lnTo>
                    <a:pt x="0" y="685800"/>
                  </a:lnTo>
                  <a:lnTo>
                    <a:pt x="790955" y="685800"/>
                  </a:lnTo>
                  <a:lnTo>
                    <a:pt x="790955" y="600075"/>
                  </a:lnTo>
                  <a:lnTo>
                    <a:pt x="202565" y="600075"/>
                  </a:lnTo>
                  <a:lnTo>
                    <a:pt x="202565" y="342900"/>
                  </a:lnTo>
                  <a:lnTo>
                    <a:pt x="138302" y="342900"/>
                  </a:lnTo>
                  <a:lnTo>
                    <a:pt x="395477" y="85725"/>
                  </a:lnTo>
                  <a:lnTo>
                    <a:pt x="790955" y="85725"/>
                  </a:lnTo>
                  <a:lnTo>
                    <a:pt x="790955" y="0"/>
                  </a:lnTo>
                  <a:close/>
                </a:path>
                <a:path w="791209" h="685800">
                  <a:moveTo>
                    <a:pt x="790955" y="117856"/>
                  </a:moveTo>
                  <a:lnTo>
                    <a:pt x="556260" y="117856"/>
                  </a:lnTo>
                  <a:lnTo>
                    <a:pt x="556260" y="246507"/>
                  </a:lnTo>
                  <a:lnTo>
                    <a:pt x="652652" y="342900"/>
                  </a:lnTo>
                  <a:lnTo>
                    <a:pt x="588391" y="342900"/>
                  </a:lnTo>
                  <a:lnTo>
                    <a:pt x="588391" y="600075"/>
                  </a:lnTo>
                  <a:lnTo>
                    <a:pt x="790955" y="600075"/>
                  </a:lnTo>
                  <a:lnTo>
                    <a:pt x="790955" y="117856"/>
                  </a:lnTo>
                  <a:close/>
                </a:path>
                <a:path w="791209" h="685800">
                  <a:moveTo>
                    <a:pt x="790955" y="85725"/>
                  </a:moveTo>
                  <a:lnTo>
                    <a:pt x="395477" y="85725"/>
                  </a:lnTo>
                  <a:lnTo>
                    <a:pt x="491871" y="182118"/>
                  </a:lnTo>
                  <a:lnTo>
                    <a:pt x="491871" y="117856"/>
                  </a:lnTo>
                  <a:lnTo>
                    <a:pt x="790955" y="117856"/>
                  </a:lnTo>
                  <a:lnTo>
                    <a:pt x="790955" y="85725"/>
                  </a:lnTo>
                  <a:close/>
                </a:path>
              </a:pathLst>
            </a:custGeom>
            <a:solidFill>
              <a:srgbClr val="8636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8556371" y="124713"/>
              <a:ext cx="386080" cy="482600"/>
            </a:xfrm>
            <a:custGeom>
              <a:avLst/>
              <a:gdLst/>
              <a:ahLst/>
              <a:cxnLst/>
              <a:rect l="l" t="t" r="r" b="b"/>
              <a:pathLst>
                <a:path w="386079" h="482600">
                  <a:moveTo>
                    <a:pt x="353695" y="0"/>
                  </a:moveTo>
                  <a:lnTo>
                    <a:pt x="289305" y="0"/>
                  </a:lnTo>
                  <a:lnTo>
                    <a:pt x="289305" y="64261"/>
                  </a:lnTo>
                  <a:lnTo>
                    <a:pt x="353695" y="128650"/>
                  </a:lnTo>
                  <a:lnTo>
                    <a:pt x="353695" y="0"/>
                  </a:lnTo>
                  <a:close/>
                </a:path>
                <a:path w="386079" h="482600">
                  <a:moveTo>
                    <a:pt x="385825" y="225043"/>
                  </a:moveTo>
                  <a:lnTo>
                    <a:pt x="0" y="225043"/>
                  </a:lnTo>
                  <a:lnTo>
                    <a:pt x="0" y="482218"/>
                  </a:lnTo>
                  <a:lnTo>
                    <a:pt x="160781" y="482218"/>
                  </a:lnTo>
                  <a:lnTo>
                    <a:pt x="160781" y="353694"/>
                  </a:lnTo>
                  <a:lnTo>
                    <a:pt x="385825" y="353694"/>
                  </a:lnTo>
                  <a:lnTo>
                    <a:pt x="385825" y="225043"/>
                  </a:lnTo>
                  <a:close/>
                </a:path>
                <a:path w="386079" h="482600">
                  <a:moveTo>
                    <a:pt x="385825" y="353694"/>
                  </a:moveTo>
                  <a:lnTo>
                    <a:pt x="225044" y="353694"/>
                  </a:lnTo>
                  <a:lnTo>
                    <a:pt x="225044" y="482218"/>
                  </a:lnTo>
                  <a:lnTo>
                    <a:pt x="385825" y="482218"/>
                  </a:lnTo>
                  <a:lnTo>
                    <a:pt x="385825" y="353694"/>
                  </a:lnTo>
                  <a:close/>
                </a:path>
              </a:pathLst>
            </a:custGeom>
            <a:solidFill>
              <a:srgbClr val="6C2B1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8492109" y="92583"/>
              <a:ext cx="514350" cy="514350"/>
            </a:xfrm>
            <a:custGeom>
              <a:avLst/>
              <a:gdLst/>
              <a:ahLst/>
              <a:cxnLst/>
              <a:rect l="l" t="t" r="r" b="b"/>
              <a:pathLst>
                <a:path w="514350" h="514350">
                  <a:moveTo>
                    <a:pt x="257175" y="0"/>
                  </a:moveTo>
                  <a:lnTo>
                    <a:pt x="0" y="257175"/>
                  </a:lnTo>
                  <a:lnTo>
                    <a:pt x="514350" y="257175"/>
                  </a:lnTo>
                  <a:lnTo>
                    <a:pt x="257175" y="0"/>
                  </a:lnTo>
                  <a:close/>
                </a:path>
                <a:path w="514350" h="514350">
                  <a:moveTo>
                    <a:pt x="289306" y="385826"/>
                  </a:moveTo>
                  <a:lnTo>
                    <a:pt x="225044" y="385826"/>
                  </a:lnTo>
                  <a:lnTo>
                    <a:pt x="225044" y="514350"/>
                  </a:lnTo>
                  <a:lnTo>
                    <a:pt x="289306" y="514350"/>
                  </a:lnTo>
                  <a:lnTo>
                    <a:pt x="289306" y="385826"/>
                  </a:lnTo>
                  <a:close/>
                </a:path>
              </a:pathLst>
            </a:custGeom>
            <a:solidFill>
              <a:srgbClr val="511F1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8492109" y="92583"/>
              <a:ext cx="514350" cy="514350"/>
            </a:xfrm>
            <a:custGeom>
              <a:avLst/>
              <a:gdLst/>
              <a:ahLst/>
              <a:cxnLst/>
              <a:rect l="l" t="t" r="r" b="b"/>
              <a:pathLst>
                <a:path w="514350" h="514350">
                  <a:moveTo>
                    <a:pt x="257175" y="0"/>
                  </a:moveTo>
                  <a:lnTo>
                    <a:pt x="353568" y="96393"/>
                  </a:lnTo>
                  <a:lnTo>
                    <a:pt x="353568" y="32131"/>
                  </a:lnTo>
                  <a:lnTo>
                    <a:pt x="417957" y="32131"/>
                  </a:lnTo>
                  <a:lnTo>
                    <a:pt x="417957" y="160782"/>
                  </a:lnTo>
                  <a:lnTo>
                    <a:pt x="514350" y="257175"/>
                  </a:lnTo>
                  <a:lnTo>
                    <a:pt x="450088" y="257175"/>
                  </a:lnTo>
                  <a:lnTo>
                    <a:pt x="450088" y="514350"/>
                  </a:lnTo>
                  <a:lnTo>
                    <a:pt x="64262" y="514350"/>
                  </a:lnTo>
                  <a:lnTo>
                    <a:pt x="64262" y="257175"/>
                  </a:lnTo>
                  <a:lnTo>
                    <a:pt x="0" y="257175"/>
                  </a:lnTo>
                  <a:lnTo>
                    <a:pt x="257175" y="0"/>
                  </a:lnTo>
                  <a:close/>
                </a:path>
                <a:path w="514350" h="514350">
                  <a:moveTo>
                    <a:pt x="353568" y="96393"/>
                  </a:moveTo>
                  <a:lnTo>
                    <a:pt x="417957" y="160782"/>
                  </a:lnTo>
                </a:path>
                <a:path w="514350" h="514350">
                  <a:moveTo>
                    <a:pt x="450088" y="257175"/>
                  </a:moveTo>
                  <a:lnTo>
                    <a:pt x="64262" y="257175"/>
                  </a:lnTo>
                </a:path>
                <a:path w="514350" h="514350">
                  <a:moveTo>
                    <a:pt x="225044" y="514350"/>
                  </a:moveTo>
                  <a:lnTo>
                    <a:pt x="225044" y="385826"/>
                  </a:lnTo>
                  <a:lnTo>
                    <a:pt x="289306" y="385826"/>
                  </a:lnTo>
                  <a:lnTo>
                    <a:pt x="289306" y="514350"/>
                  </a:lnTo>
                </a:path>
              </a:pathLst>
            </a:custGeom>
            <a:ln w="38100">
              <a:solidFill>
                <a:srgbClr val="61241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8353805" y="6858"/>
              <a:ext cx="791210" cy="685800"/>
            </a:xfrm>
            <a:custGeom>
              <a:avLst/>
              <a:gdLst/>
              <a:ahLst/>
              <a:cxnLst/>
              <a:rect l="l" t="t" r="r" b="b"/>
              <a:pathLst>
                <a:path w="791209" h="685800">
                  <a:moveTo>
                    <a:pt x="0" y="685800"/>
                  </a:moveTo>
                  <a:lnTo>
                    <a:pt x="790955" y="685800"/>
                  </a:lnTo>
                  <a:lnTo>
                    <a:pt x="790955" y="0"/>
                  </a:lnTo>
                  <a:lnTo>
                    <a:pt x="0" y="0"/>
                  </a:lnTo>
                  <a:lnTo>
                    <a:pt x="0" y="685800"/>
                  </a:lnTo>
                  <a:close/>
                </a:path>
              </a:pathLst>
            </a:custGeom>
            <a:ln w="38100">
              <a:solidFill>
                <a:srgbClr val="61241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7515605" y="6630162"/>
              <a:ext cx="762000" cy="228600"/>
            </a:xfrm>
            <a:custGeom>
              <a:avLst/>
              <a:gdLst/>
              <a:ahLst/>
              <a:cxnLst/>
              <a:rect l="l" t="t" r="r" b="b"/>
              <a:pathLst>
                <a:path w="762000" h="228600">
                  <a:moveTo>
                    <a:pt x="762000" y="0"/>
                  </a:moveTo>
                  <a:lnTo>
                    <a:pt x="0" y="0"/>
                  </a:lnTo>
                  <a:lnTo>
                    <a:pt x="0" y="228599"/>
                  </a:lnTo>
                  <a:lnTo>
                    <a:pt x="762000" y="228599"/>
                  </a:lnTo>
                  <a:lnTo>
                    <a:pt x="762000" y="200023"/>
                  </a:lnTo>
                  <a:lnTo>
                    <a:pt x="466725" y="200023"/>
                  </a:lnTo>
                  <a:lnTo>
                    <a:pt x="295275" y="114298"/>
                  </a:lnTo>
                  <a:lnTo>
                    <a:pt x="466725" y="28575"/>
                  </a:lnTo>
                  <a:lnTo>
                    <a:pt x="762000" y="28575"/>
                  </a:lnTo>
                  <a:lnTo>
                    <a:pt x="762000" y="0"/>
                  </a:lnTo>
                  <a:close/>
                </a:path>
                <a:path w="762000" h="228600">
                  <a:moveTo>
                    <a:pt x="762000" y="28575"/>
                  </a:moveTo>
                  <a:lnTo>
                    <a:pt x="466725" y="28575"/>
                  </a:lnTo>
                  <a:lnTo>
                    <a:pt x="466725" y="200023"/>
                  </a:lnTo>
                  <a:lnTo>
                    <a:pt x="762000" y="200023"/>
                  </a:lnTo>
                  <a:lnTo>
                    <a:pt x="762000" y="28575"/>
                  </a:lnTo>
                  <a:close/>
                </a:path>
              </a:pathLst>
            </a:custGeom>
            <a:solidFill>
              <a:srgbClr val="8636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7791830" y="6639687"/>
              <a:ext cx="209550" cy="209548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7515605" y="6630161"/>
              <a:ext cx="762000" cy="228600"/>
            </a:xfrm>
            <a:custGeom>
              <a:avLst/>
              <a:gdLst/>
              <a:ahLst/>
              <a:cxnLst/>
              <a:rect l="l" t="t" r="r" b="b"/>
              <a:pathLst>
                <a:path w="762000" h="228600">
                  <a:moveTo>
                    <a:pt x="0" y="228600"/>
                  </a:moveTo>
                  <a:lnTo>
                    <a:pt x="762000" y="228600"/>
                  </a:lnTo>
                  <a:lnTo>
                    <a:pt x="762000" y="0"/>
                  </a:lnTo>
                  <a:lnTo>
                    <a:pt x="0" y="0"/>
                  </a:lnTo>
                  <a:lnTo>
                    <a:pt x="0" y="228600"/>
                  </a:lnTo>
                  <a:close/>
                </a:path>
              </a:pathLst>
            </a:custGeom>
            <a:ln w="38100">
              <a:solidFill>
                <a:srgbClr val="61241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8382761" y="6630162"/>
              <a:ext cx="762000" cy="228600"/>
            </a:xfrm>
            <a:custGeom>
              <a:avLst/>
              <a:gdLst/>
              <a:ahLst/>
              <a:cxnLst/>
              <a:rect l="l" t="t" r="r" b="b"/>
              <a:pathLst>
                <a:path w="762000" h="228600">
                  <a:moveTo>
                    <a:pt x="762000" y="0"/>
                  </a:moveTo>
                  <a:lnTo>
                    <a:pt x="0" y="0"/>
                  </a:lnTo>
                  <a:lnTo>
                    <a:pt x="0" y="228599"/>
                  </a:lnTo>
                  <a:lnTo>
                    <a:pt x="762000" y="228599"/>
                  </a:lnTo>
                  <a:lnTo>
                    <a:pt x="762000" y="200023"/>
                  </a:lnTo>
                  <a:lnTo>
                    <a:pt x="295275" y="200023"/>
                  </a:lnTo>
                  <a:lnTo>
                    <a:pt x="295275" y="28575"/>
                  </a:lnTo>
                  <a:lnTo>
                    <a:pt x="762000" y="28575"/>
                  </a:lnTo>
                  <a:lnTo>
                    <a:pt x="762000" y="0"/>
                  </a:lnTo>
                  <a:close/>
                </a:path>
                <a:path w="762000" h="228600">
                  <a:moveTo>
                    <a:pt x="762000" y="28575"/>
                  </a:moveTo>
                  <a:lnTo>
                    <a:pt x="295275" y="28575"/>
                  </a:lnTo>
                  <a:lnTo>
                    <a:pt x="466725" y="114298"/>
                  </a:lnTo>
                  <a:lnTo>
                    <a:pt x="295275" y="200023"/>
                  </a:lnTo>
                  <a:lnTo>
                    <a:pt x="762000" y="200023"/>
                  </a:lnTo>
                  <a:lnTo>
                    <a:pt x="762000" y="28575"/>
                  </a:lnTo>
                  <a:close/>
                </a:path>
              </a:pathLst>
            </a:custGeom>
            <a:solidFill>
              <a:srgbClr val="8636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8658986" y="6639687"/>
              <a:ext cx="209550" cy="209548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8382761" y="6630161"/>
              <a:ext cx="762000" cy="228600"/>
            </a:xfrm>
            <a:custGeom>
              <a:avLst/>
              <a:gdLst/>
              <a:ahLst/>
              <a:cxnLst/>
              <a:rect l="l" t="t" r="r" b="b"/>
              <a:pathLst>
                <a:path w="762000" h="228600">
                  <a:moveTo>
                    <a:pt x="0" y="228600"/>
                  </a:moveTo>
                  <a:lnTo>
                    <a:pt x="762000" y="228600"/>
                  </a:lnTo>
                  <a:lnTo>
                    <a:pt x="762000" y="0"/>
                  </a:lnTo>
                  <a:lnTo>
                    <a:pt x="0" y="0"/>
                  </a:lnTo>
                  <a:lnTo>
                    <a:pt x="0" y="228600"/>
                  </a:lnTo>
                  <a:close/>
                </a:path>
              </a:pathLst>
            </a:custGeom>
            <a:ln w="38100">
              <a:solidFill>
                <a:srgbClr val="61241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59956" y="143192"/>
            <a:ext cx="8821420" cy="6576695"/>
            <a:chOff x="159956" y="143192"/>
            <a:chExt cx="8821420" cy="6576695"/>
          </a:xfrm>
        </p:grpSpPr>
        <p:sp>
          <p:nvSpPr>
            <p:cNvPr id="3" name="object 3"/>
            <p:cNvSpPr/>
            <p:nvPr/>
          </p:nvSpPr>
          <p:spPr>
            <a:xfrm>
              <a:off x="164592" y="147827"/>
              <a:ext cx="8811768" cy="656691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65354" y="148589"/>
              <a:ext cx="8810625" cy="6565900"/>
            </a:xfrm>
            <a:custGeom>
              <a:avLst/>
              <a:gdLst/>
              <a:ahLst/>
              <a:cxnLst/>
              <a:rect l="l" t="t" r="r" b="b"/>
              <a:pathLst>
                <a:path w="8810625" h="6565900">
                  <a:moveTo>
                    <a:pt x="775169" y="0"/>
                  </a:moveTo>
                  <a:lnTo>
                    <a:pt x="8810244" y="0"/>
                  </a:lnTo>
                  <a:lnTo>
                    <a:pt x="8810244" y="5790222"/>
                  </a:lnTo>
                  <a:lnTo>
                    <a:pt x="8808829" y="5837443"/>
                  </a:lnTo>
                  <a:lnTo>
                    <a:pt x="8804638" y="5883916"/>
                  </a:lnTo>
                  <a:lnTo>
                    <a:pt x="8797753" y="5929560"/>
                  </a:lnTo>
                  <a:lnTo>
                    <a:pt x="8788255" y="5974293"/>
                  </a:lnTo>
                  <a:lnTo>
                    <a:pt x="8776224" y="6018035"/>
                  </a:lnTo>
                  <a:lnTo>
                    <a:pt x="8761742" y="6060704"/>
                  </a:lnTo>
                  <a:lnTo>
                    <a:pt x="8744890" y="6102220"/>
                  </a:lnTo>
                  <a:lnTo>
                    <a:pt x="8725750" y="6142501"/>
                  </a:lnTo>
                  <a:lnTo>
                    <a:pt x="8704401" y="6181466"/>
                  </a:lnTo>
                  <a:lnTo>
                    <a:pt x="8680925" y="6219034"/>
                  </a:lnTo>
                  <a:lnTo>
                    <a:pt x="8655404" y="6255124"/>
                  </a:lnTo>
                  <a:lnTo>
                    <a:pt x="8627918" y="6289655"/>
                  </a:lnTo>
                  <a:lnTo>
                    <a:pt x="8598549" y="6322545"/>
                  </a:lnTo>
                  <a:lnTo>
                    <a:pt x="8567377" y="6353715"/>
                  </a:lnTo>
                  <a:lnTo>
                    <a:pt x="8534485" y="6383082"/>
                  </a:lnTo>
                  <a:lnTo>
                    <a:pt x="8499952" y="6410566"/>
                  </a:lnTo>
                  <a:lnTo>
                    <a:pt x="8463860" y="6436085"/>
                  </a:lnTo>
                  <a:lnTo>
                    <a:pt x="8426290" y="6459559"/>
                  </a:lnTo>
                  <a:lnTo>
                    <a:pt x="8387323" y="6480906"/>
                  </a:lnTo>
                  <a:lnTo>
                    <a:pt x="8347040" y="6500045"/>
                  </a:lnTo>
                  <a:lnTo>
                    <a:pt x="8305523" y="6516895"/>
                  </a:lnTo>
                  <a:lnTo>
                    <a:pt x="8262853" y="6531376"/>
                  </a:lnTo>
                  <a:lnTo>
                    <a:pt x="8219110" y="6543405"/>
                  </a:lnTo>
                  <a:lnTo>
                    <a:pt x="8174375" y="6552903"/>
                  </a:lnTo>
                  <a:lnTo>
                    <a:pt x="8128731" y="6559787"/>
                  </a:lnTo>
                  <a:lnTo>
                    <a:pt x="8082257" y="6563977"/>
                  </a:lnTo>
                  <a:lnTo>
                    <a:pt x="8035036" y="6565391"/>
                  </a:lnTo>
                  <a:lnTo>
                    <a:pt x="0" y="6565391"/>
                  </a:lnTo>
                  <a:lnTo>
                    <a:pt x="0" y="775207"/>
                  </a:lnTo>
                  <a:lnTo>
                    <a:pt x="1414" y="727986"/>
                  </a:lnTo>
                  <a:lnTo>
                    <a:pt x="5604" y="681512"/>
                  </a:lnTo>
                  <a:lnTo>
                    <a:pt x="12488" y="635868"/>
                  </a:lnTo>
                  <a:lnTo>
                    <a:pt x="21986" y="591133"/>
                  </a:lnTo>
                  <a:lnTo>
                    <a:pt x="34015" y="547390"/>
                  </a:lnTo>
                  <a:lnTo>
                    <a:pt x="48496" y="504720"/>
                  </a:lnTo>
                  <a:lnTo>
                    <a:pt x="65346" y="463203"/>
                  </a:lnTo>
                  <a:lnTo>
                    <a:pt x="84485" y="422920"/>
                  </a:lnTo>
                  <a:lnTo>
                    <a:pt x="105832" y="383953"/>
                  </a:lnTo>
                  <a:lnTo>
                    <a:pt x="129306" y="346383"/>
                  </a:lnTo>
                  <a:lnTo>
                    <a:pt x="154825" y="310291"/>
                  </a:lnTo>
                  <a:lnTo>
                    <a:pt x="182309" y="275758"/>
                  </a:lnTo>
                  <a:lnTo>
                    <a:pt x="211676" y="242866"/>
                  </a:lnTo>
                  <a:lnTo>
                    <a:pt x="242846" y="211694"/>
                  </a:lnTo>
                  <a:lnTo>
                    <a:pt x="275736" y="182325"/>
                  </a:lnTo>
                  <a:lnTo>
                    <a:pt x="310267" y="154839"/>
                  </a:lnTo>
                  <a:lnTo>
                    <a:pt x="346357" y="129318"/>
                  </a:lnTo>
                  <a:lnTo>
                    <a:pt x="383925" y="105842"/>
                  </a:lnTo>
                  <a:lnTo>
                    <a:pt x="422890" y="84493"/>
                  </a:lnTo>
                  <a:lnTo>
                    <a:pt x="463171" y="65353"/>
                  </a:lnTo>
                  <a:lnTo>
                    <a:pt x="504687" y="48501"/>
                  </a:lnTo>
                  <a:lnTo>
                    <a:pt x="547356" y="34019"/>
                  </a:lnTo>
                  <a:lnTo>
                    <a:pt x="591098" y="21988"/>
                  </a:lnTo>
                  <a:lnTo>
                    <a:pt x="635831" y="12490"/>
                  </a:lnTo>
                  <a:lnTo>
                    <a:pt x="681475" y="5605"/>
                  </a:lnTo>
                  <a:lnTo>
                    <a:pt x="727948" y="1414"/>
                  </a:lnTo>
                  <a:lnTo>
                    <a:pt x="775169" y="0"/>
                  </a:lnTo>
                  <a:close/>
                </a:path>
              </a:pathLst>
            </a:custGeom>
            <a:ln w="10668">
              <a:solidFill>
                <a:srgbClr val="BC93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73024" y="1420368"/>
              <a:ext cx="8031480" cy="4114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88263" y="1423415"/>
              <a:ext cx="8001000" cy="10795"/>
            </a:xfrm>
            <a:custGeom>
              <a:avLst/>
              <a:gdLst/>
              <a:ahLst/>
              <a:cxnLst/>
              <a:rect l="l" t="t" r="r" b="b"/>
              <a:pathLst>
                <a:path w="8001000" h="10794">
                  <a:moveTo>
                    <a:pt x="8001000" y="0"/>
                  </a:moveTo>
                  <a:lnTo>
                    <a:pt x="0" y="0"/>
                  </a:lnTo>
                  <a:lnTo>
                    <a:pt x="0" y="10667"/>
                  </a:lnTo>
                  <a:lnTo>
                    <a:pt x="8001000" y="10667"/>
                  </a:lnTo>
                  <a:lnTo>
                    <a:pt x="8001000" y="0"/>
                  </a:lnTo>
                  <a:close/>
                </a:path>
              </a:pathLst>
            </a:custGeom>
            <a:solidFill>
              <a:srgbClr val="8636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88263" y="621792"/>
              <a:ext cx="4777740" cy="40386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459740" y="1683461"/>
            <a:ext cx="7849234" cy="10026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04800" marR="5080" indent="-292735">
              <a:lnSpc>
                <a:spcPct val="100000"/>
              </a:lnSpc>
              <a:spcBef>
                <a:spcPts val="105"/>
              </a:spcBef>
              <a:buClr>
                <a:srgbClr val="863623"/>
              </a:buClr>
              <a:buSzPct val="70312"/>
              <a:buFont typeface="Wingdings"/>
              <a:buChar char=""/>
              <a:tabLst>
                <a:tab pos="304800" algn="l"/>
                <a:tab pos="305435" algn="l"/>
              </a:tabLst>
            </a:pPr>
            <a:r>
              <a:rPr sz="3200" spc="-15" dirty="0">
                <a:solidFill>
                  <a:srgbClr val="FFFFFF"/>
                </a:solidFill>
                <a:latin typeface="Carlito"/>
                <a:cs typeface="Carlito"/>
              </a:rPr>
              <a:t>ROM </a:t>
            </a:r>
            <a:r>
              <a:rPr sz="3200" spc="-10" dirty="0">
                <a:solidFill>
                  <a:srgbClr val="FFFFFF"/>
                </a:solidFill>
                <a:latin typeface="Carlito"/>
                <a:cs typeface="Carlito"/>
              </a:rPr>
              <a:t>(Read </a:t>
            </a:r>
            <a:r>
              <a:rPr sz="3200" spc="-5" dirty="0">
                <a:solidFill>
                  <a:srgbClr val="FFFFFF"/>
                </a:solidFill>
                <a:latin typeface="Carlito"/>
                <a:cs typeface="Carlito"/>
              </a:rPr>
              <a:t>Only </a:t>
            </a:r>
            <a:r>
              <a:rPr sz="3200" dirty="0">
                <a:solidFill>
                  <a:srgbClr val="FFFFFF"/>
                </a:solidFill>
                <a:latin typeface="Carlito"/>
                <a:cs typeface="Carlito"/>
              </a:rPr>
              <a:t>Memory) : </a:t>
            </a:r>
            <a:r>
              <a:rPr sz="3200" spc="-5" dirty="0">
                <a:solidFill>
                  <a:srgbClr val="FFFFFF"/>
                </a:solidFill>
                <a:latin typeface="Carlito"/>
                <a:cs typeface="Carlito"/>
              </a:rPr>
              <a:t>memori </a:t>
            </a:r>
            <a:r>
              <a:rPr sz="3200" dirty="0">
                <a:solidFill>
                  <a:srgbClr val="FFFFFF"/>
                </a:solidFill>
                <a:latin typeface="Carlito"/>
                <a:cs typeface="Carlito"/>
              </a:rPr>
              <a:t>ini </a:t>
            </a:r>
            <a:r>
              <a:rPr sz="3200" spc="-25" dirty="0">
                <a:solidFill>
                  <a:srgbClr val="FFFFFF"/>
                </a:solidFill>
                <a:latin typeface="Carlito"/>
                <a:cs typeface="Carlito"/>
              </a:rPr>
              <a:t>hanya  </a:t>
            </a:r>
            <a:r>
              <a:rPr sz="3200" spc="-10" dirty="0">
                <a:solidFill>
                  <a:srgbClr val="FFFFFF"/>
                </a:solidFill>
                <a:latin typeface="Carlito"/>
                <a:cs typeface="Carlito"/>
              </a:rPr>
              <a:t>dapat dibaca </a:t>
            </a:r>
            <a:r>
              <a:rPr sz="3200" spc="-5" dirty="0">
                <a:solidFill>
                  <a:srgbClr val="FFFFFF"/>
                </a:solidFill>
                <a:latin typeface="Carlito"/>
                <a:cs typeface="Carlito"/>
              </a:rPr>
              <a:t>saja dan tidak </a:t>
            </a:r>
            <a:r>
              <a:rPr sz="3200" spc="-10" dirty="0">
                <a:solidFill>
                  <a:srgbClr val="FFFFFF"/>
                </a:solidFill>
                <a:latin typeface="Carlito"/>
                <a:cs typeface="Carlito"/>
              </a:rPr>
              <a:t>dapat</a:t>
            </a:r>
            <a:r>
              <a:rPr sz="3200" spc="10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Carlito"/>
                <a:cs typeface="Carlito"/>
              </a:rPr>
              <a:t>diisi.</a:t>
            </a:r>
            <a:endParaRPr sz="3200">
              <a:latin typeface="Carlito"/>
              <a:cs typeface="Carlito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0" y="0"/>
            <a:ext cx="9164320" cy="6890384"/>
            <a:chOff x="0" y="0"/>
            <a:chExt cx="9164320" cy="6890384"/>
          </a:xfrm>
        </p:grpSpPr>
        <p:sp>
          <p:nvSpPr>
            <p:cNvPr id="10" name="object 10"/>
            <p:cNvSpPr/>
            <p:nvPr/>
          </p:nvSpPr>
          <p:spPr>
            <a:xfrm>
              <a:off x="0" y="3387852"/>
              <a:ext cx="3733800" cy="297180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856476" y="3886199"/>
              <a:ext cx="2154935" cy="182880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505200" y="4055363"/>
              <a:ext cx="2895600" cy="1930908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8353806" y="6858"/>
              <a:ext cx="791210" cy="685800"/>
            </a:xfrm>
            <a:custGeom>
              <a:avLst/>
              <a:gdLst/>
              <a:ahLst/>
              <a:cxnLst/>
              <a:rect l="l" t="t" r="r" b="b"/>
              <a:pathLst>
                <a:path w="791209" h="685800">
                  <a:moveTo>
                    <a:pt x="790955" y="0"/>
                  </a:moveTo>
                  <a:lnTo>
                    <a:pt x="0" y="0"/>
                  </a:lnTo>
                  <a:lnTo>
                    <a:pt x="0" y="685800"/>
                  </a:lnTo>
                  <a:lnTo>
                    <a:pt x="790955" y="685800"/>
                  </a:lnTo>
                  <a:lnTo>
                    <a:pt x="790955" y="600075"/>
                  </a:lnTo>
                  <a:lnTo>
                    <a:pt x="202565" y="600075"/>
                  </a:lnTo>
                  <a:lnTo>
                    <a:pt x="202565" y="342900"/>
                  </a:lnTo>
                  <a:lnTo>
                    <a:pt x="138302" y="342900"/>
                  </a:lnTo>
                  <a:lnTo>
                    <a:pt x="395477" y="85725"/>
                  </a:lnTo>
                  <a:lnTo>
                    <a:pt x="790955" y="85725"/>
                  </a:lnTo>
                  <a:lnTo>
                    <a:pt x="790955" y="0"/>
                  </a:lnTo>
                  <a:close/>
                </a:path>
                <a:path w="791209" h="685800">
                  <a:moveTo>
                    <a:pt x="790955" y="117856"/>
                  </a:moveTo>
                  <a:lnTo>
                    <a:pt x="556260" y="117856"/>
                  </a:lnTo>
                  <a:lnTo>
                    <a:pt x="556260" y="246507"/>
                  </a:lnTo>
                  <a:lnTo>
                    <a:pt x="652652" y="342900"/>
                  </a:lnTo>
                  <a:lnTo>
                    <a:pt x="588391" y="342900"/>
                  </a:lnTo>
                  <a:lnTo>
                    <a:pt x="588391" y="600075"/>
                  </a:lnTo>
                  <a:lnTo>
                    <a:pt x="790955" y="600075"/>
                  </a:lnTo>
                  <a:lnTo>
                    <a:pt x="790955" y="117856"/>
                  </a:lnTo>
                  <a:close/>
                </a:path>
                <a:path w="791209" h="685800">
                  <a:moveTo>
                    <a:pt x="790955" y="85725"/>
                  </a:moveTo>
                  <a:lnTo>
                    <a:pt x="395477" y="85725"/>
                  </a:lnTo>
                  <a:lnTo>
                    <a:pt x="491871" y="182118"/>
                  </a:lnTo>
                  <a:lnTo>
                    <a:pt x="491871" y="117856"/>
                  </a:lnTo>
                  <a:lnTo>
                    <a:pt x="790955" y="117856"/>
                  </a:lnTo>
                  <a:lnTo>
                    <a:pt x="790955" y="85725"/>
                  </a:lnTo>
                  <a:close/>
                </a:path>
              </a:pathLst>
            </a:custGeom>
            <a:solidFill>
              <a:srgbClr val="8636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8556370" y="124713"/>
              <a:ext cx="386080" cy="482600"/>
            </a:xfrm>
            <a:custGeom>
              <a:avLst/>
              <a:gdLst/>
              <a:ahLst/>
              <a:cxnLst/>
              <a:rect l="l" t="t" r="r" b="b"/>
              <a:pathLst>
                <a:path w="386079" h="482600">
                  <a:moveTo>
                    <a:pt x="353695" y="0"/>
                  </a:moveTo>
                  <a:lnTo>
                    <a:pt x="289305" y="0"/>
                  </a:lnTo>
                  <a:lnTo>
                    <a:pt x="289305" y="64261"/>
                  </a:lnTo>
                  <a:lnTo>
                    <a:pt x="353695" y="128650"/>
                  </a:lnTo>
                  <a:lnTo>
                    <a:pt x="353695" y="0"/>
                  </a:lnTo>
                  <a:close/>
                </a:path>
                <a:path w="386079" h="482600">
                  <a:moveTo>
                    <a:pt x="385825" y="225043"/>
                  </a:moveTo>
                  <a:lnTo>
                    <a:pt x="0" y="225043"/>
                  </a:lnTo>
                  <a:lnTo>
                    <a:pt x="0" y="482218"/>
                  </a:lnTo>
                  <a:lnTo>
                    <a:pt x="160781" y="482218"/>
                  </a:lnTo>
                  <a:lnTo>
                    <a:pt x="160781" y="353694"/>
                  </a:lnTo>
                  <a:lnTo>
                    <a:pt x="385825" y="353694"/>
                  </a:lnTo>
                  <a:lnTo>
                    <a:pt x="385825" y="225043"/>
                  </a:lnTo>
                  <a:close/>
                </a:path>
                <a:path w="386079" h="482600">
                  <a:moveTo>
                    <a:pt x="385825" y="353694"/>
                  </a:moveTo>
                  <a:lnTo>
                    <a:pt x="225044" y="353694"/>
                  </a:lnTo>
                  <a:lnTo>
                    <a:pt x="225044" y="482218"/>
                  </a:lnTo>
                  <a:lnTo>
                    <a:pt x="385825" y="482218"/>
                  </a:lnTo>
                  <a:lnTo>
                    <a:pt x="385825" y="353694"/>
                  </a:lnTo>
                  <a:close/>
                </a:path>
              </a:pathLst>
            </a:custGeom>
            <a:solidFill>
              <a:srgbClr val="6C2B1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8492108" y="92583"/>
              <a:ext cx="514350" cy="514350"/>
            </a:xfrm>
            <a:custGeom>
              <a:avLst/>
              <a:gdLst/>
              <a:ahLst/>
              <a:cxnLst/>
              <a:rect l="l" t="t" r="r" b="b"/>
              <a:pathLst>
                <a:path w="514350" h="514350">
                  <a:moveTo>
                    <a:pt x="257175" y="0"/>
                  </a:moveTo>
                  <a:lnTo>
                    <a:pt x="0" y="257175"/>
                  </a:lnTo>
                  <a:lnTo>
                    <a:pt x="514350" y="257175"/>
                  </a:lnTo>
                  <a:lnTo>
                    <a:pt x="257175" y="0"/>
                  </a:lnTo>
                  <a:close/>
                </a:path>
                <a:path w="514350" h="514350">
                  <a:moveTo>
                    <a:pt x="289306" y="385826"/>
                  </a:moveTo>
                  <a:lnTo>
                    <a:pt x="225044" y="385826"/>
                  </a:lnTo>
                  <a:lnTo>
                    <a:pt x="225044" y="514350"/>
                  </a:lnTo>
                  <a:lnTo>
                    <a:pt x="289306" y="514350"/>
                  </a:lnTo>
                  <a:lnTo>
                    <a:pt x="289306" y="385826"/>
                  </a:lnTo>
                  <a:close/>
                </a:path>
              </a:pathLst>
            </a:custGeom>
            <a:solidFill>
              <a:srgbClr val="511F1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8492108" y="92583"/>
              <a:ext cx="514350" cy="514350"/>
            </a:xfrm>
            <a:custGeom>
              <a:avLst/>
              <a:gdLst/>
              <a:ahLst/>
              <a:cxnLst/>
              <a:rect l="l" t="t" r="r" b="b"/>
              <a:pathLst>
                <a:path w="514350" h="514350">
                  <a:moveTo>
                    <a:pt x="257175" y="0"/>
                  </a:moveTo>
                  <a:lnTo>
                    <a:pt x="353568" y="96393"/>
                  </a:lnTo>
                  <a:lnTo>
                    <a:pt x="353568" y="32131"/>
                  </a:lnTo>
                  <a:lnTo>
                    <a:pt x="417957" y="32131"/>
                  </a:lnTo>
                  <a:lnTo>
                    <a:pt x="417957" y="160782"/>
                  </a:lnTo>
                  <a:lnTo>
                    <a:pt x="514350" y="257175"/>
                  </a:lnTo>
                  <a:lnTo>
                    <a:pt x="450088" y="257175"/>
                  </a:lnTo>
                  <a:lnTo>
                    <a:pt x="450088" y="514350"/>
                  </a:lnTo>
                  <a:lnTo>
                    <a:pt x="64262" y="514350"/>
                  </a:lnTo>
                  <a:lnTo>
                    <a:pt x="64262" y="257175"/>
                  </a:lnTo>
                  <a:lnTo>
                    <a:pt x="0" y="257175"/>
                  </a:lnTo>
                  <a:lnTo>
                    <a:pt x="257175" y="0"/>
                  </a:lnTo>
                  <a:close/>
                </a:path>
                <a:path w="514350" h="514350">
                  <a:moveTo>
                    <a:pt x="353568" y="96393"/>
                  </a:moveTo>
                  <a:lnTo>
                    <a:pt x="417957" y="160782"/>
                  </a:lnTo>
                </a:path>
                <a:path w="514350" h="514350">
                  <a:moveTo>
                    <a:pt x="450088" y="257175"/>
                  </a:moveTo>
                  <a:lnTo>
                    <a:pt x="64262" y="257175"/>
                  </a:lnTo>
                </a:path>
                <a:path w="514350" h="514350">
                  <a:moveTo>
                    <a:pt x="225044" y="514350"/>
                  </a:moveTo>
                  <a:lnTo>
                    <a:pt x="225044" y="385826"/>
                  </a:lnTo>
                  <a:lnTo>
                    <a:pt x="289306" y="385826"/>
                  </a:lnTo>
                  <a:lnTo>
                    <a:pt x="289306" y="514350"/>
                  </a:lnTo>
                </a:path>
              </a:pathLst>
            </a:custGeom>
            <a:ln w="38100">
              <a:solidFill>
                <a:srgbClr val="61241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8353806" y="6858"/>
              <a:ext cx="791210" cy="685800"/>
            </a:xfrm>
            <a:custGeom>
              <a:avLst/>
              <a:gdLst/>
              <a:ahLst/>
              <a:cxnLst/>
              <a:rect l="l" t="t" r="r" b="b"/>
              <a:pathLst>
                <a:path w="791209" h="685800">
                  <a:moveTo>
                    <a:pt x="0" y="685800"/>
                  </a:moveTo>
                  <a:lnTo>
                    <a:pt x="790955" y="685800"/>
                  </a:lnTo>
                  <a:lnTo>
                    <a:pt x="790955" y="0"/>
                  </a:lnTo>
                  <a:lnTo>
                    <a:pt x="0" y="0"/>
                  </a:lnTo>
                  <a:lnTo>
                    <a:pt x="0" y="685800"/>
                  </a:lnTo>
                  <a:close/>
                </a:path>
              </a:pathLst>
            </a:custGeom>
            <a:ln w="38100">
              <a:solidFill>
                <a:srgbClr val="61241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7515606" y="6630162"/>
              <a:ext cx="762000" cy="228600"/>
            </a:xfrm>
            <a:custGeom>
              <a:avLst/>
              <a:gdLst/>
              <a:ahLst/>
              <a:cxnLst/>
              <a:rect l="l" t="t" r="r" b="b"/>
              <a:pathLst>
                <a:path w="762000" h="228600">
                  <a:moveTo>
                    <a:pt x="762000" y="0"/>
                  </a:moveTo>
                  <a:lnTo>
                    <a:pt x="0" y="0"/>
                  </a:lnTo>
                  <a:lnTo>
                    <a:pt x="0" y="228599"/>
                  </a:lnTo>
                  <a:lnTo>
                    <a:pt x="762000" y="228599"/>
                  </a:lnTo>
                  <a:lnTo>
                    <a:pt x="762000" y="200023"/>
                  </a:lnTo>
                  <a:lnTo>
                    <a:pt x="466725" y="200023"/>
                  </a:lnTo>
                  <a:lnTo>
                    <a:pt x="295275" y="114298"/>
                  </a:lnTo>
                  <a:lnTo>
                    <a:pt x="466725" y="28575"/>
                  </a:lnTo>
                  <a:lnTo>
                    <a:pt x="762000" y="28575"/>
                  </a:lnTo>
                  <a:lnTo>
                    <a:pt x="762000" y="0"/>
                  </a:lnTo>
                  <a:close/>
                </a:path>
                <a:path w="762000" h="228600">
                  <a:moveTo>
                    <a:pt x="762000" y="28575"/>
                  </a:moveTo>
                  <a:lnTo>
                    <a:pt x="466725" y="28575"/>
                  </a:lnTo>
                  <a:lnTo>
                    <a:pt x="466725" y="200023"/>
                  </a:lnTo>
                  <a:lnTo>
                    <a:pt x="762000" y="200023"/>
                  </a:lnTo>
                  <a:lnTo>
                    <a:pt x="762000" y="28575"/>
                  </a:lnTo>
                  <a:close/>
                </a:path>
              </a:pathLst>
            </a:custGeom>
            <a:solidFill>
              <a:srgbClr val="8636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7791831" y="6639687"/>
              <a:ext cx="209550" cy="209548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7515606" y="6630161"/>
              <a:ext cx="762000" cy="228600"/>
            </a:xfrm>
            <a:custGeom>
              <a:avLst/>
              <a:gdLst/>
              <a:ahLst/>
              <a:cxnLst/>
              <a:rect l="l" t="t" r="r" b="b"/>
              <a:pathLst>
                <a:path w="762000" h="228600">
                  <a:moveTo>
                    <a:pt x="0" y="228600"/>
                  </a:moveTo>
                  <a:lnTo>
                    <a:pt x="762000" y="228600"/>
                  </a:lnTo>
                  <a:lnTo>
                    <a:pt x="762000" y="0"/>
                  </a:lnTo>
                  <a:lnTo>
                    <a:pt x="0" y="0"/>
                  </a:lnTo>
                  <a:lnTo>
                    <a:pt x="0" y="228600"/>
                  </a:lnTo>
                  <a:close/>
                </a:path>
              </a:pathLst>
            </a:custGeom>
            <a:ln w="38100">
              <a:solidFill>
                <a:srgbClr val="61241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8382761" y="6630162"/>
              <a:ext cx="762000" cy="228600"/>
            </a:xfrm>
            <a:custGeom>
              <a:avLst/>
              <a:gdLst/>
              <a:ahLst/>
              <a:cxnLst/>
              <a:rect l="l" t="t" r="r" b="b"/>
              <a:pathLst>
                <a:path w="762000" h="228600">
                  <a:moveTo>
                    <a:pt x="762000" y="0"/>
                  </a:moveTo>
                  <a:lnTo>
                    <a:pt x="0" y="0"/>
                  </a:lnTo>
                  <a:lnTo>
                    <a:pt x="0" y="228599"/>
                  </a:lnTo>
                  <a:lnTo>
                    <a:pt x="762000" y="228599"/>
                  </a:lnTo>
                  <a:lnTo>
                    <a:pt x="762000" y="200023"/>
                  </a:lnTo>
                  <a:lnTo>
                    <a:pt x="295275" y="200023"/>
                  </a:lnTo>
                  <a:lnTo>
                    <a:pt x="295275" y="28575"/>
                  </a:lnTo>
                  <a:lnTo>
                    <a:pt x="762000" y="28575"/>
                  </a:lnTo>
                  <a:lnTo>
                    <a:pt x="762000" y="0"/>
                  </a:lnTo>
                  <a:close/>
                </a:path>
                <a:path w="762000" h="228600">
                  <a:moveTo>
                    <a:pt x="762000" y="28575"/>
                  </a:moveTo>
                  <a:lnTo>
                    <a:pt x="295275" y="28575"/>
                  </a:lnTo>
                  <a:lnTo>
                    <a:pt x="466725" y="114298"/>
                  </a:lnTo>
                  <a:lnTo>
                    <a:pt x="295275" y="200023"/>
                  </a:lnTo>
                  <a:lnTo>
                    <a:pt x="762000" y="200023"/>
                  </a:lnTo>
                  <a:lnTo>
                    <a:pt x="762000" y="28575"/>
                  </a:lnTo>
                  <a:close/>
                </a:path>
              </a:pathLst>
            </a:custGeom>
            <a:solidFill>
              <a:srgbClr val="8636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8658986" y="6639687"/>
              <a:ext cx="209550" cy="209548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8382761" y="6630161"/>
              <a:ext cx="762000" cy="228600"/>
            </a:xfrm>
            <a:custGeom>
              <a:avLst/>
              <a:gdLst/>
              <a:ahLst/>
              <a:cxnLst/>
              <a:rect l="l" t="t" r="r" b="b"/>
              <a:pathLst>
                <a:path w="762000" h="228600">
                  <a:moveTo>
                    <a:pt x="0" y="228600"/>
                  </a:moveTo>
                  <a:lnTo>
                    <a:pt x="762000" y="228600"/>
                  </a:lnTo>
                  <a:lnTo>
                    <a:pt x="762000" y="0"/>
                  </a:lnTo>
                  <a:lnTo>
                    <a:pt x="0" y="0"/>
                  </a:lnTo>
                  <a:lnTo>
                    <a:pt x="0" y="228600"/>
                  </a:lnTo>
                  <a:close/>
                </a:path>
              </a:pathLst>
            </a:custGeom>
            <a:ln w="38100">
              <a:solidFill>
                <a:srgbClr val="61241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59956" y="143192"/>
            <a:ext cx="8821420" cy="6576695"/>
            <a:chOff x="159956" y="143192"/>
            <a:chExt cx="8821420" cy="6576695"/>
          </a:xfrm>
        </p:grpSpPr>
        <p:sp>
          <p:nvSpPr>
            <p:cNvPr id="3" name="object 3"/>
            <p:cNvSpPr/>
            <p:nvPr/>
          </p:nvSpPr>
          <p:spPr>
            <a:xfrm>
              <a:off x="164592" y="147827"/>
              <a:ext cx="8811768" cy="656691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65354" y="148589"/>
              <a:ext cx="8810625" cy="6565900"/>
            </a:xfrm>
            <a:custGeom>
              <a:avLst/>
              <a:gdLst/>
              <a:ahLst/>
              <a:cxnLst/>
              <a:rect l="l" t="t" r="r" b="b"/>
              <a:pathLst>
                <a:path w="8810625" h="6565900">
                  <a:moveTo>
                    <a:pt x="775169" y="0"/>
                  </a:moveTo>
                  <a:lnTo>
                    <a:pt x="8810244" y="0"/>
                  </a:lnTo>
                  <a:lnTo>
                    <a:pt x="8810244" y="5790222"/>
                  </a:lnTo>
                  <a:lnTo>
                    <a:pt x="8808829" y="5837443"/>
                  </a:lnTo>
                  <a:lnTo>
                    <a:pt x="8804638" y="5883916"/>
                  </a:lnTo>
                  <a:lnTo>
                    <a:pt x="8797753" y="5929560"/>
                  </a:lnTo>
                  <a:lnTo>
                    <a:pt x="8788255" y="5974293"/>
                  </a:lnTo>
                  <a:lnTo>
                    <a:pt x="8776224" y="6018035"/>
                  </a:lnTo>
                  <a:lnTo>
                    <a:pt x="8761742" y="6060704"/>
                  </a:lnTo>
                  <a:lnTo>
                    <a:pt x="8744890" y="6102220"/>
                  </a:lnTo>
                  <a:lnTo>
                    <a:pt x="8725750" y="6142501"/>
                  </a:lnTo>
                  <a:lnTo>
                    <a:pt x="8704401" y="6181466"/>
                  </a:lnTo>
                  <a:lnTo>
                    <a:pt x="8680925" y="6219034"/>
                  </a:lnTo>
                  <a:lnTo>
                    <a:pt x="8655404" y="6255124"/>
                  </a:lnTo>
                  <a:lnTo>
                    <a:pt x="8627918" y="6289655"/>
                  </a:lnTo>
                  <a:lnTo>
                    <a:pt x="8598549" y="6322545"/>
                  </a:lnTo>
                  <a:lnTo>
                    <a:pt x="8567377" y="6353715"/>
                  </a:lnTo>
                  <a:lnTo>
                    <a:pt x="8534485" y="6383082"/>
                  </a:lnTo>
                  <a:lnTo>
                    <a:pt x="8499952" y="6410566"/>
                  </a:lnTo>
                  <a:lnTo>
                    <a:pt x="8463860" y="6436085"/>
                  </a:lnTo>
                  <a:lnTo>
                    <a:pt x="8426290" y="6459559"/>
                  </a:lnTo>
                  <a:lnTo>
                    <a:pt x="8387323" y="6480906"/>
                  </a:lnTo>
                  <a:lnTo>
                    <a:pt x="8347040" y="6500045"/>
                  </a:lnTo>
                  <a:lnTo>
                    <a:pt x="8305523" y="6516895"/>
                  </a:lnTo>
                  <a:lnTo>
                    <a:pt x="8262853" y="6531376"/>
                  </a:lnTo>
                  <a:lnTo>
                    <a:pt x="8219110" y="6543405"/>
                  </a:lnTo>
                  <a:lnTo>
                    <a:pt x="8174375" y="6552903"/>
                  </a:lnTo>
                  <a:lnTo>
                    <a:pt x="8128731" y="6559787"/>
                  </a:lnTo>
                  <a:lnTo>
                    <a:pt x="8082257" y="6563977"/>
                  </a:lnTo>
                  <a:lnTo>
                    <a:pt x="8035036" y="6565391"/>
                  </a:lnTo>
                  <a:lnTo>
                    <a:pt x="0" y="6565391"/>
                  </a:lnTo>
                  <a:lnTo>
                    <a:pt x="0" y="775207"/>
                  </a:lnTo>
                  <a:lnTo>
                    <a:pt x="1414" y="727986"/>
                  </a:lnTo>
                  <a:lnTo>
                    <a:pt x="5604" y="681512"/>
                  </a:lnTo>
                  <a:lnTo>
                    <a:pt x="12488" y="635868"/>
                  </a:lnTo>
                  <a:lnTo>
                    <a:pt x="21986" y="591133"/>
                  </a:lnTo>
                  <a:lnTo>
                    <a:pt x="34015" y="547390"/>
                  </a:lnTo>
                  <a:lnTo>
                    <a:pt x="48496" y="504720"/>
                  </a:lnTo>
                  <a:lnTo>
                    <a:pt x="65346" y="463203"/>
                  </a:lnTo>
                  <a:lnTo>
                    <a:pt x="84485" y="422920"/>
                  </a:lnTo>
                  <a:lnTo>
                    <a:pt x="105832" y="383953"/>
                  </a:lnTo>
                  <a:lnTo>
                    <a:pt x="129306" y="346383"/>
                  </a:lnTo>
                  <a:lnTo>
                    <a:pt x="154825" y="310291"/>
                  </a:lnTo>
                  <a:lnTo>
                    <a:pt x="182309" y="275758"/>
                  </a:lnTo>
                  <a:lnTo>
                    <a:pt x="211676" y="242866"/>
                  </a:lnTo>
                  <a:lnTo>
                    <a:pt x="242846" y="211694"/>
                  </a:lnTo>
                  <a:lnTo>
                    <a:pt x="275736" y="182325"/>
                  </a:lnTo>
                  <a:lnTo>
                    <a:pt x="310267" y="154839"/>
                  </a:lnTo>
                  <a:lnTo>
                    <a:pt x="346357" y="129318"/>
                  </a:lnTo>
                  <a:lnTo>
                    <a:pt x="383925" y="105842"/>
                  </a:lnTo>
                  <a:lnTo>
                    <a:pt x="422890" y="84493"/>
                  </a:lnTo>
                  <a:lnTo>
                    <a:pt x="463171" y="65353"/>
                  </a:lnTo>
                  <a:lnTo>
                    <a:pt x="504687" y="48501"/>
                  </a:lnTo>
                  <a:lnTo>
                    <a:pt x="547356" y="34019"/>
                  </a:lnTo>
                  <a:lnTo>
                    <a:pt x="591098" y="21988"/>
                  </a:lnTo>
                  <a:lnTo>
                    <a:pt x="635831" y="12490"/>
                  </a:lnTo>
                  <a:lnTo>
                    <a:pt x="681475" y="5605"/>
                  </a:lnTo>
                  <a:lnTo>
                    <a:pt x="727948" y="1414"/>
                  </a:lnTo>
                  <a:lnTo>
                    <a:pt x="775169" y="0"/>
                  </a:lnTo>
                  <a:close/>
                </a:path>
              </a:pathLst>
            </a:custGeom>
            <a:ln w="10668">
              <a:solidFill>
                <a:srgbClr val="BC93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73024" y="1420368"/>
              <a:ext cx="8031480" cy="4114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88263" y="1423415"/>
              <a:ext cx="8001000" cy="10795"/>
            </a:xfrm>
            <a:custGeom>
              <a:avLst/>
              <a:gdLst/>
              <a:ahLst/>
              <a:cxnLst/>
              <a:rect l="l" t="t" r="r" b="b"/>
              <a:pathLst>
                <a:path w="8001000" h="10794">
                  <a:moveTo>
                    <a:pt x="8001000" y="0"/>
                  </a:moveTo>
                  <a:lnTo>
                    <a:pt x="0" y="0"/>
                  </a:lnTo>
                  <a:lnTo>
                    <a:pt x="0" y="10667"/>
                  </a:lnTo>
                  <a:lnTo>
                    <a:pt x="8001000" y="10667"/>
                  </a:lnTo>
                  <a:lnTo>
                    <a:pt x="8001000" y="0"/>
                  </a:lnTo>
                  <a:close/>
                </a:path>
              </a:pathLst>
            </a:custGeom>
            <a:solidFill>
              <a:srgbClr val="8636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54735" y="952499"/>
              <a:ext cx="5367528" cy="40233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231140" y="1610309"/>
            <a:ext cx="8211184" cy="30130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04800" marR="5080" indent="-292735">
              <a:lnSpc>
                <a:spcPct val="100000"/>
              </a:lnSpc>
              <a:spcBef>
                <a:spcPts val="95"/>
              </a:spcBef>
              <a:buClr>
                <a:srgbClr val="D3745E"/>
              </a:buClr>
              <a:buSzPct val="69642"/>
              <a:buFont typeface="Wingdings"/>
              <a:buChar char=""/>
              <a:tabLst>
                <a:tab pos="304800" algn="l"/>
                <a:tab pos="305435" algn="l"/>
              </a:tabLst>
            </a:pPr>
            <a:r>
              <a:rPr sz="2800" spc="-20" dirty="0">
                <a:solidFill>
                  <a:srgbClr val="FFFFFF"/>
                </a:solidFill>
                <a:latin typeface="Carlito"/>
                <a:cs typeface="Carlito"/>
              </a:rPr>
              <a:t>VGA atau </a:t>
            </a:r>
            <a:r>
              <a:rPr sz="2800" spc="-15" dirty="0">
                <a:solidFill>
                  <a:srgbClr val="FFFFFF"/>
                </a:solidFill>
                <a:latin typeface="Carlito"/>
                <a:cs typeface="Carlito"/>
              </a:rPr>
              <a:t>kartu </a:t>
            </a:r>
            <a:r>
              <a:rPr sz="2800" spc="-20" dirty="0">
                <a:solidFill>
                  <a:srgbClr val="FFFFFF"/>
                </a:solidFill>
                <a:latin typeface="Carlito"/>
                <a:cs typeface="Carlito"/>
              </a:rPr>
              <a:t>grafis </a:t>
            </a:r>
            <a:r>
              <a:rPr sz="2800" spc="-10" dirty="0">
                <a:solidFill>
                  <a:srgbClr val="FFFFFF"/>
                </a:solidFill>
                <a:latin typeface="Carlito"/>
                <a:cs typeface="Carlito"/>
              </a:rPr>
              <a:t>(Video </a:t>
            </a:r>
            <a:r>
              <a:rPr sz="2800" spc="-15" dirty="0">
                <a:solidFill>
                  <a:srgbClr val="FFFFFF"/>
                </a:solidFill>
                <a:latin typeface="Carlito"/>
                <a:cs typeface="Carlito"/>
              </a:rPr>
              <a:t>Graphic </a:t>
            </a:r>
            <a:r>
              <a:rPr sz="2800" spc="-10" dirty="0">
                <a:solidFill>
                  <a:srgbClr val="FFFFFF"/>
                </a:solidFill>
                <a:latin typeface="Carlito"/>
                <a:cs typeface="Carlito"/>
              </a:rPr>
              <a:t>Adapter) berguna  untuk menerjemahkan output </a:t>
            </a:r>
            <a:r>
              <a:rPr sz="2800" spc="-20" dirty="0">
                <a:solidFill>
                  <a:srgbClr val="FFFFFF"/>
                </a:solidFill>
                <a:latin typeface="Carlito"/>
                <a:cs typeface="Carlito"/>
              </a:rPr>
              <a:t>(keluaran) </a:t>
            </a:r>
            <a:r>
              <a:rPr sz="2800" spc="-25" dirty="0">
                <a:solidFill>
                  <a:srgbClr val="FFFFFF"/>
                </a:solidFill>
                <a:latin typeface="Carlito"/>
                <a:cs typeface="Carlito"/>
              </a:rPr>
              <a:t>komputer </a:t>
            </a:r>
            <a:r>
              <a:rPr sz="2800" spc="-90" dirty="0">
                <a:solidFill>
                  <a:srgbClr val="FFFFFF"/>
                </a:solidFill>
                <a:latin typeface="Carlito"/>
                <a:cs typeface="Carlito"/>
              </a:rPr>
              <a:t>ke  </a:t>
            </a:r>
            <a:r>
              <a:rPr sz="2800" spc="-45" dirty="0">
                <a:solidFill>
                  <a:srgbClr val="FFFFFF"/>
                </a:solidFill>
                <a:latin typeface="Carlito"/>
                <a:cs typeface="Carlito"/>
              </a:rPr>
              <a:t>monitor.</a:t>
            </a:r>
            <a:endParaRPr sz="2800" dirty="0">
              <a:latin typeface="Carlito"/>
              <a:cs typeface="Carlito"/>
            </a:endParaRPr>
          </a:p>
          <a:p>
            <a:pPr marL="304800" marR="65405" indent="-292735">
              <a:lnSpc>
                <a:spcPct val="100000"/>
              </a:lnSpc>
              <a:spcBef>
                <a:spcPts val="5"/>
              </a:spcBef>
              <a:buClr>
                <a:srgbClr val="D3745E"/>
              </a:buClr>
              <a:buSzPct val="69642"/>
              <a:buFont typeface="Wingdings"/>
              <a:buChar char=""/>
              <a:tabLst>
                <a:tab pos="304800" algn="l"/>
                <a:tab pos="305435" algn="l"/>
              </a:tabLst>
            </a:pPr>
            <a:r>
              <a:rPr sz="2800" spc="-10" dirty="0" err="1">
                <a:solidFill>
                  <a:srgbClr val="FFFFFF"/>
                </a:solidFill>
                <a:latin typeface="Carlito"/>
                <a:cs typeface="Carlito"/>
              </a:rPr>
              <a:t>Pusat</a:t>
            </a:r>
            <a:r>
              <a:rPr sz="2800" spc="-1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800" spc="-15" dirty="0">
                <a:solidFill>
                  <a:srgbClr val="FFFFFF"/>
                </a:solidFill>
                <a:latin typeface="Carlito"/>
                <a:cs typeface="Carlito"/>
              </a:rPr>
              <a:t>proses </a:t>
            </a:r>
            <a:r>
              <a:rPr sz="2800" spc="-20" dirty="0">
                <a:solidFill>
                  <a:srgbClr val="FFFFFF"/>
                </a:solidFill>
                <a:latin typeface="Carlito"/>
                <a:cs typeface="Carlito"/>
              </a:rPr>
              <a:t>VGA </a:t>
            </a:r>
            <a:r>
              <a:rPr sz="2800" spc="-5" dirty="0">
                <a:solidFill>
                  <a:srgbClr val="FFFFFF"/>
                </a:solidFill>
                <a:latin typeface="Carlito"/>
                <a:cs typeface="Carlito"/>
              </a:rPr>
              <a:t>ada di GPU </a:t>
            </a:r>
            <a:r>
              <a:rPr sz="2800" spc="-10" dirty="0">
                <a:solidFill>
                  <a:srgbClr val="FFFFFF"/>
                </a:solidFill>
                <a:latin typeface="Carlito"/>
                <a:cs typeface="Carlito"/>
              </a:rPr>
              <a:t>(graphic </a:t>
            </a:r>
            <a:r>
              <a:rPr sz="2800" spc="-15" dirty="0">
                <a:solidFill>
                  <a:srgbClr val="FFFFFF"/>
                </a:solidFill>
                <a:latin typeface="Carlito"/>
                <a:cs typeface="Carlito"/>
              </a:rPr>
              <a:t>processing </a:t>
            </a:r>
            <a:r>
              <a:rPr sz="2800" spc="-10" dirty="0">
                <a:solidFill>
                  <a:srgbClr val="FFFFFF"/>
                </a:solidFill>
                <a:latin typeface="Carlito"/>
                <a:cs typeface="Carlito"/>
              </a:rPr>
              <a:t>unit)  </a:t>
            </a:r>
            <a:r>
              <a:rPr sz="2800" spc="-50" dirty="0">
                <a:solidFill>
                  <a:srgbClr val="FFFFFF"/>
                </a:solidFill>
                <a:latin typeface="Carlito"/>
                <a:cs typeface="Carlito"/>
              </a:rPr>
              <a:t>Yang </a:t>
            </a:r>
            <a:r>
              <a:rPr sz="2800" spc="-10" dirty="0">
                <a:solidFill>
                  <a:srgbClr val="FFFFFF"/>
                </a:solidFill>
                <a:latin typeface="Carlito"/>
                <a:cs typeface="Carlito"/>
              </a:rPr>
              <a:t>sering </a:t>
            </a:r>
            <a:r>
              <a:rPr sz="2800" spc="-15" dirty="0">
                <a:solidFill>
                  <a:srgbClr val="FFFFFF"/>
                </a:solidFill>
                <a:latin typeface="Carlito"/>
                <a:cs typeface="Carlito"/>
              </a:rPr>
              <a:t>dipakai </a:t>
            </a:r>
            <a:r>
              <a:rPr sz="2800" spc="-5" dirty="0">
                <a:solidFill>
                  <a:srgbClr val="FFFFFF"/>
                </a:solidFill>
                <a:latin typeface="Carlito"/>
                <a:cs typeface="Carlito"/>
              </a:rPr>
              <a:t>adalah </a:t>
            </a:r>
            <a:r>
              <a:rPr sz="2800" spc="-10" dirty="0">
                <a:solidFill>
                  <a:srgbClr val="FFFFFF"/>
                </a:solidFill>
                <a:latin typeface="Carlito"/>
                <a:cs typeface="Carlito"/>
              </a:rPr>
              <a:t>dari</a:t>
            </a:r>
            <a:r>
              <a:rPr sz="2800" spc="13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rlito"/>
                <a:cs typeface="Carlito"/>
              </a:rPr>
              <a:t>prudusen:</a:t>
            </a:r>
            <a:endParaRPr sz="2800" dirty="0">
              <a:latin typeface="Carlito"/>
              <a:cs typeface="Carlito"/>
            </a:endParaRPr>
          </a:p>
          <a:p>
            <a:pPr marL="335280">
              <a:lnSpc>
                <a:spcPct val="100000"/>
              </a:lnSpc>
            </a:pPr>
            <a:r>
              <a:rPr sz="2800" spc="-10" dirty="0">
                <a:solidFill>
                  <a:srgbClr val="FFFFFF"/>
                </a:solidFill>
                <a:latin typeface="Carlito"/>
                <a:cs typeface="Carlito"/>
              </a:rPr>
              <a:t>Nvidia, </a:t>
            </a:r>
            <a:r>
              <a:rPr sz="2800" spc="-5" dirty="0">
                <a:solidFill>
                  <a:srgbClr val="FFFFFF"/>
                </a:solidFill>
                <a:latin typeface="Carlito"/>
                <a:cs typeface="Carlito"/>
              </a:rPr>
              <a:t>AMD </a:t>
            </a:r>
            <a:r>
              <a:rPr sz="2800" spc="-10" dirty="0">
                <a:solidFill>
                  <a:srgbClr val="FFFFFF"/>
                </a:solidFill>
                <a:latin typeface="Carlito"/>
                <a:cs typeface="Carlito"/>
              </a:rPr>
              <a:t>(dulu </a:t>
            </a:r>
            <a:r>
              <a:rPr sz="2800" spc="-50" dirty="0">
                <a:solidFill>
                  <a:srgbClr val="FFFFFF"/>
                </a:solidFill>
                <a:latin typeface="Carlito"/>
                <a:cs typeface="Carlito"/>
              </a:rPr>
              <a:t>ATI), </a:t>
            </a:r>
            <a:r>
              <a:rPr sz="2800" spc="-15" dirty="0">
                <a:solidFill>
                  <a:srgbClr val="FFFFFF"/>
                </a:solidFill>
                <a:latin typeface="Carlito"/>
                <a:cs typeface="Carlito"/>
              </a:rPr>
              <a:t>Intel </a:t>
            </a:r>
            <a:r>
              <a:rPr sz="2800" spc="-10" dirty="0">
                <a:solidFill>
                  <a:srgbClr val="FFFFFF"/>
                </a:solidFill>
                <a:latin typeface="Carlito"/>
                <a:cs typeface="Carlito"/>
              </a:rPr>
              <a:t>dan VIA</a:t>
            </a:r>
            <a:r>
              <a:rPr sz="2800" spc="19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rlito"/>
                <a:cs typeface="Carlito"/>
              </a:rPr>
              <a:t>(sis)</a:t>
            </a:r>
            <a:endParaRPr sz="2800" dirty="0">
              <a:latin typeface="Carlito"/>
              <a:cs typeface="Carlito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304800" y="0"/>
            <a:ext cx="8859520" cy="6861809"/>
            <a:chOff x="304800" y="0"/>
            <a:chExt cx="8859520" cy="6861809"/>
          </a:xfrm>
        </p:grpSpPr>
        <p:sp>
          <p:nvSpPr>
            <p:cNvPr id="10" name="object 10"/>
            <p:cNvSpPr/>
            <p:nvPr/>
          </p:nvSpPr>
          <p:spPr>
            <a:xfrm>
              <a:off x="304800" y="4939282"/>
              <a:ext cx="2286000" cy="182727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8353806" y="6858"/>
              <a:ext cx="791210" cy="685800"/>
            </a:xfrm>
            <a:custGeom>
              <a:avLst/>
              <a:gdLst/>
              <a:ahLst/>
              <a:cxnLst/>
              <a:rect l="l" t="t" r="r" b="b"/>
              <a:pathLst>
                <a:path w="791209" h="685800">
                  <a:moveTo>
                    <a:pt x="790955" y="0"/>
                  </a:moveTo>
                  <a:lnTo>
                    <a:pt x="0" y="0"/>
                  </a:lnTo>
                  <a:lnTo>
                    <a:pt x="0" y="685800"/>
                  </a:lnTo>
                  <a:lnTo>
                    <a:pt x="790955" y="685800"/>
                  </a:lnTo>
                  <a:lnTo>
                    <a:pt x="790955" y="600075"/>
                  </a:lnTo>
                  <a:lnTo>
                    <a:pt x="202565" y="600075"/>
                  </a:lnTo>
                  <a:lnTo>
                    <a:pt x="202565" y="342900"/>
                  </a:lnTo>
                  <a:lnTo>
                    <a:pt x="138302" y="342900"/>
                  </a:lnTo>
                  <a:lnTo>
                    <a:pt x="395477" y="85725"/>
                  </a:lnTo>
                  <a:lnTo>
                    <a:pt x="790955" y="85725"/>
                  </a:lnTo>
                  <a:lnTo>
                    <a:pt x="790955" y="0"/>
                  </a:lnTo>
                  <a:close/>
                </a:path>
                <a:path w="791209" h="685800">
                  <a:moveTo>
                    <a:pt x="790955" y="117856"/>
                  </a:moveTo>
                  <a:lnTo>
                    <a:pt x="556260" y="117856"/>
                  </a:lnTo>
                  <a:lnTo>
                    <a:pt x="556260" y="246507"/>
                  </a:lnTo>
                  <a:lnTo>
                    <a:pt x="652652" y="342900"/>
                  </a:lnTo>
                  <a:lnTo>
                    <a:pt x="588391" y="342900"/>
                  </a:lnTo>
                  <a:lnTo>
                    <a:pt x="588391" y="600075"/>
                  </a:lnTo>
                  <a:lnTo>
                    <a:pt x="790955" y="600075"/>
                  </a:lnTo>
                  <a:lnTo>
                    <a:pt x="790955" y="117856"/>
                  </a:lnTo>
                  <a:close/>
                </a:path>
                <a:path w="791209" h="685800">
                  <a:moveTo>
                    <a:pt x="790955" y="85725"/>
                  </a:moveTo>
                  <a:lnTo>
                    <a:pt x="395477" y="85725"/>
                  </a:lnTo>
                  <a:lnTo>
                    <a:pt x="491871" y="182118"/>
                  </a:lnTo>
                  <a:lnTo>
                    <a:pt x="491871" y="117856"/>
                  </a:lnTo>
                  <a:lnTo>
                    <a:pt x="790955" y="117856"/>
                  </a:lnTo>
                  <a:lnTo>
                    <a:pt x="790955" y="85725"/>
                  </a:lnTo>
                  <a:close/>
                </a:path>
              </a:pathLst>
            </a:custGeom>
            <a:solidFill>
              <a:srgbClr val="8636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556370" y="124713"/>
              <a:ext cx="386080" cy="482600"/>
            </a:xfrm>
            <a:custGeom>
              <a:avLst/>
              <a:gdLst/>
              <a:ahLst/>
              <a:cxnLst/>
              <a:rect l="l" t="t" r="r" b="b"/>
              <a:pathLst>
                <a:path w="386079" h="482600">
                  <a:moveTo>
                    <a:pt x="353695" y="0"/>
                  </a:moveTo>
                  <a:lnTo>
                    <a:pt x="289305" y="0"/>
                  </a:lnTo>
                  <a:lnTo>
                    <a:pt x="289305" y="64261"/>
                  </a:lnTo>
                  <a:lnTo>
                    <a:pt x="353695" y="128650"/>
                  </a:lnTo>
                  <a:lnTo>
                    <a:pt x="353695" y="0"/>
                  </a:lnTo>
                  <a:close/>
                </a:path>
                <a:path w="386079" h="482600">
                  <a:moveTo>
                    <a:pt x="385825" y="225043"/>
                  </a:moveTo>
                  <a:lnTo>
                    <a:pt x="0" y="225043"/>
                  </a:lnTo>
                  <a:lnTo>
                    <a:pt x="0" y="482218"/>
                  </a:lnTo>
                  <a:lnTo>
                    <a:pt x="160781" y="482218"/>
                  </a:lnTo>
                  <a:lnTo>
                    <a:pt x="160781" y="353694"/>
                  </a:lnTo>
                  <a:lnTo>
                    <a:pt x="385825" y="353694"/>
                  </a:lnTo>
                  <a:lnTo>
                    <a:pt x="385825" y="225043"/>
                  </a:lnTo>
                  <a:close/>
                </a:path>
                <a:path w="386079" h="482600">
                  <a:moveTo>
                    <a:pt x="385825" y="353694"/>
                  </a:moveTo>
                  <a:lnTo>
                    <a:pt x="225044" y="353694"/>
                  </a:lnTo>
                  <a:lnTo>
                    <a:pt x="225044" y="482218"/>
                  </a:lnTo>
                  <a:lnTo>
                    <a:pt x="385825" y="482218"/>
                  </a:lnTo>
                  <a:lnTo>
                    <a:pt x="385825" y="353694"/>
                  </a:lnTo>
                  <a:close/>
                </a:path>
              </a:pathLst>
            </a:custGeom>
            <a:solidFill>
              <a:srgbClr val="6C2B1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8492108" y="92583"/>
              <a:ext cx="514350" cy="514350"/>
            </a:xfrm>
            <a:custGeom>
              <a:avLst/>
              <a:gdLst/>
              <a:ahLst/>
              <a:cxnLst/>
              <a:rect l="l" t="t" r="r" b="b"/>
              <a:pathLst>
                <a:path w="514350" h="514350">
                  <a:moveTo>
                    <a:pt x="257175" y="0"/>
                  </a:moveTo>
                  <a:lnTo>
                    <a:pt x="0" y="257175"/>
                  </a:lnTo>
                  <a:lnTo>
                    <a:pt x="514350" y="257175"/>
                  </a:lnTo>
                  <a:lnTo>
                    <a:pt x="257175" y="0"/>
                  </a:lnTo>
                  <a:close/>
                </a:path>
                <a:path w="514350" h="514350">
                  <a:moveTo>
                    <a:pt x="289306" y="385826"/>
                  </a:moveTo>
                  <a:lnTo>
                    <a:pt x="225044" y="385826"/>
                  </a:lnTo>
                  <a:lnTo>
                    <a:pt x="225044" y="514350"/>
                  </a:lnTo>
                  <a:lnTo>
                    <a:pt x="289306" y="514350"/>
                  </a:lnTo>
                  <a:lnTo>
                    <a:pt x="289306" y="385826"/>
                  </a:lnTo>
                  <a:close/>
                </a:path>
              </a:pathLst>
            </a:custGeom>
            <a:solidFill>
              <a:srgbClr val="511F1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8492108" y="92583"/>
              <a:ext cx="514350" cy="514350"/>
            </a:xfrm>
            <a:custGeom>
              <a:avLst/>
              <a:gdLst/>
              <a:ahLst/>
              <a:cxnLst/>
              <a:rect l="l" t="t" r="r" b="b"/>
              <a:pathLst>
                <a:path w="514350" h="514350">
                  <a:moveTo>
                    <a:pt x="257175" y="0"/>
                  </a:moveTo>
                  <a:lnTo>
                    <a:pt x="353568" y="96393"/>
                  </a:lnTo>
                  <a:lnTo>
                    <a:pt x="353568" y="32131"/>
                  </a:lnTo>
                  <a:lnTo>
                    <a:pt x="417957" y="32131"/>
                  </a:lnTo>
                  <a:lnTo>
                    <a:pt x="417957" y="160782"/>
                  </a:lnTo>
                  <a:lnTo>
                    <a:pt x="514350" y="257175"/>
                  </a:lnTo>
                  <a:lnTo>
                    <a:pt x="450088" y="257175"/>
                  </a:lnTo>
                  <a:lnTo>
                    <a:pt x="450088" y="514350"/>
                  </a:lnTo>
                  <a:lnTo>
                    <a:pt x="64262" y="514350"/>
                  </a:lnTo>
                  <a:lnTo>
                    <a:pt x="64262" y="257175"/>
                  </a:lnTo>
                  <a:lnTo>
                    <a:pt x="0" y="257175"/>
                  </a:lnTo>
                  <a:lnTo>
                    <a:pt x="257175" y="0"/>
                  </a:lnTo>
                  <a:close/>
                </a:path>
                <a:path w="514350" h="514350">
                  <a:moveTo>
                    <a:pt x="353568" y="96393"/>
                  </a:moveTo>
                  <a:lnTo>
                    <a:pt x="417957" y="160782"/>
                  </a:lnTo>
                </a:path>
                <a:path w="514350" h="514350">
                  <a:moveTo>
                    <a:pt x="450088" y="257175"/>
                  </a:moveTo>
                  <a:lnTo>
                    <a:pt x="64262" y="257175"/>
                  </a:lnTo>
                </a:path>
                <a:path w="514350" h="514350">
                  <a:moveTo>
                    <a:pt x="225044" y="514350"/>
                  </a:moveTo>
                  <a:lnTo>
                    <a:pt x="225044" y="385826"/>
                  </a:lnTo>
                  <a:lnTo>
                    <a:pt x="289306" y="385826"/>
                  </a:lnTo>
                  <a:lnTo>
                    <a:pt x="289306" y="514350"/>
                  </a:lnTo>
                </a:path>
              </a:pathLst>
            </a:custGeom>
            <a:ln w="38100">
              <a:solidFill>
                <a:srgbClr val="61241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8353806" y="6858"/>
              <a:ext cx="791210" cy="685800"/>
            </a:xfrm>
            <a:custGeom>
              <a:avLst/>
              <a:gdLst/>
              <a:ahLst/>
              <a:cxnLst/>
              <a:rect l="l" t="t" r="r" b="b"/>
              <a:pathLst>
                <a:path w="791209" h="685800">
                  <a:moveTo>
                    <a:pt x="0" y="685800"/>
                  </a:moveTo>
                  <a:lnTo>
                    <a:pt x="790955" y="685800"/>
                  </a:lnTo>
                  <a:lnTo>
                    <a:pt x="790955" y="0"/>
                  </a:lnTo>
                  <a:lnTo>
                    <a:pt x="0" y="0"/>
                  </a:lnTo>
                  <a:lnTo>
                    <a:pt x="0" y="685800"/>
                  </a:lnTo>
                  <a:close/>
                </a:path>
              </a:pathLst>
            </a:custGeom>
            <a:ln w="38100">
              <a:solidFill>
                <a:srgbClr val="61241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7791831" y="6639687"/>
              <a:ext cx="209550" cy="209548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8658986" y="6639687"/>
              <a:ext cx="209550" cy="209548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8" name="object 18"/>
          <p:cNvGrpSpPr/>
          <p:nvPr/>
        </p:nvGrpSpPr>
        <p:grpSpPr>
          <a:xfrm>
            <a:off x="3276600" y="4495762"/>
            <a:ext cx="5887720" cy="2382520"/>
            <a:chOff x="3276600" y="4495762"/>
            <a:chExt cx="5887720" cy="2382520"/>
          </a:xfrm>
        </p:grpSpPr>
        <p:sp>
          <p:nvSpPr>
            <p:cNvPr id="19" name="object 19"/>
            <p:cNvSpPr/>
            <p:nvPr/>
          </p:nvSpPr>
          <p:spPr>
            <a:xfrm>
              <a:off x="3276600" y="4724400"/>
              <a:ext cx="2590800" cy="2133598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5724461" y="4495762"/>
              <a:ext cx="3419538" cy="2362235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7515605" y="6630162"/>
              <a:ext cx="762000" cy="228600"/>
            </a:xfrm>
            <a:custGeom>
              <a:avLst/>
              <a:gdLst/>
              <a:ahLst/>
              <a:cxnLst/>
              <a:rect l="l" t="t" r="r" b="b"/>
              <a:pathLst>
                <a:path w="762000" h="228600">
                  <a:moveTo>
                    <a:pt x="762000" y="0"/>
                  </a:moveTo>
                  <a:lnTo>
                    <a:pt x="0" y="0"/>
                  </a:lnTo>
                  <a:lnTo>
                    <a:pt x="0" y="228599"/>
                  </a:lnTo>
                  <a:lnTo>
                    <a:pt x="762000" y="228599"/>
                  </a:lnTo>
                  <a:lnTo>
                    <a:pt x="762000" y="200023"/>
                  </a:lnTo>
                  <a:lnTo>
                    <a:pt x="466725" y="200023"/>
                  </a:lnTo>
                  <a:lnTo>
                    <a:pt x="295275" y="114298"/>
                  </a:lnTo>
                  <a:lnTo>
                    <a:pt x="466725" y="28575"/>
                  </a:lnTo>
                  <a:lnTo>
                    <a:pt x="762000" y="28575"/>
                  </a:lnTo>
                  <a:lnTo>
                    <a:pt x="762000" y="0"/>
                  </a:lnTo>
                  <a:close/>
                </a:path>
                <a:path w="762000" h="228600">
                  <a:moveTo>
                    <a:pt x="762000" y="28575"/>
                  </a:moveTo>
                  <a:lnTo>
                    <a:pt x="466725" y="28575"/>
                  </a:lnTo>
                  <a:lnTo>
                    <a:pt x="466725" y="200023"/>
                  </a:lnTo>
                  <a:lnTo>
                    <a:pt x="762000" y="200023"/>
                  </a:lnTo>
                  <a:lnTo>
                    <a:pt x="762000" y="28575"/>
                  </a:lnTo>
                  <a:close/>
                </a:path>
              </a:pathLst>
            </a:custGeom>
            <a:solidFill>
              <a:srgbClr val="8636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7515605" y="6630161"/>
              <a:ext cx="762000" cy="228600"/>
            </a:xfrm>
            <a:custGeom>
              <a:avLst/>
              <a:gdLst/>
              <a:ahLst/>
              <a:cxnLst/>
              <a:rect l="l" t="t" r="r" b="b"/>
              <a:pathLst>
                <a:path w="762000" h="228600">
                  <a:moveTo>
                    <a:pt x="0" y="228600"/>
                  </a:moveTo>
                  <a:lnTo>
                    <a:pt x="762000" y="228600"/>
                  </a:lnTo>
                  <a:lnTo>
                    <a:pt x="762000" y="0"/>
                  </a:lnTo>
                  <a:lnTo>
                    <a:pt x="0" y="0"/>
                  </a:lnTo>
                  <a:lnTo>
                    <a:pt x="0" y="228600"/>
                  </a:lnTo>
                  <a:close/>
                </a:path>
              </a:pathLst>
            </a:custGeom>
            <a:ln w="38100">
              <a:solidFill>
                <a:srgbClr val="61241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8382761" y="6630162"/>
              <a:ext cx="762000" cy="228600"/>
            </a:xfrm>
            <a:custGeom>
              <a:avLst/>
              <a:gdLst/>
              <a:ahLst/>
              <a:cxnLst/>
              <a:rect l="l" t="t" r="r" b="b"/>
              <a:pathLst>
                <a:path w="762000" h="228600">
                  <a:moveTo>
                    <a:pt x="762000" y="0"/>
                  </a:moveTo>
                  <a:lnTo>
                    <a:pt x="0" y="0"/>
                  </a:lnTo>
                  <a:lnTo>
                    <a:pt x="0" y="228599"/>
                  </a:lnTo>
                  <a:lnTo>
                    <a:pt x="762000" y="228599"/>
                  </a:lnTo>
                  <a:lnTo>
                    <a:pt x="762000" y="200023"/>
                  </a:lnTo>
                  <a:lnTo>
                    <a:pt x="295275" y="200023"/>
                  </a:lnTo>
                  <a:lnTo>
                    <a:pt x="295275" y="28575"/>
                  </a:lnTo>
                  <a:lnTo>
                    <a:pt x="762000" y="28575"/>
                  </a:lnTo>
                  <a:lnTo>
                    <a:pt x="762000" y="0"/>
                  </a:lnTo>
                  <a:close/>
                </a:path>
                <a:path w="762000" h="228600">
                  <a:moveTo>
                    <a:pt x="762000" y="28575"/>
                  </a:moveTo>
                  <a:lnTo>
                    <a:pt x="295275" y="28575"/>
                  </a:lnTo>
                  <a:lnTo>
                    <a:pt x="466725" y="114298"/>
                  </a:lnTo>
                  <a:lnTo>
                    <a:pt x="295275" y="200023"/>
                  </a:lnTo>
                  <a:lnTo>
                    <a:pt x="762000" y="200023"/>
                  </a:lnTo>
                  <a:lnTo>
                    <a:pt x="762000" y="28575"/>
                  </a:lnTo>
                  <a:close/>
                </a:path>
              </a:pathLst>
            </a:custGeom>
            <a:solidFill>
              <a:srgbClr val="8636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8382761" y="6630161"/>
              <a:ext cx="762000" cy="228600"/>
            </a:xfrm>
            <a:custGeom>
              <a:avLst/>
              <a:gdLst/>
              <a:ahLst/>
              <a:cxnLst/>
              <a:rect l="l" t="t" r="r" b="b"/>
              <a:pathLst>
                <a:path w="762000" h="228600">
                  <a:moveTo>
                    <a:pt x="0" y="228600"/>
                  </a:moveTo>
                  <a:lnTo>
                    <a:pt x="762000" y="228600"/>
                  </a:lnTo>
                  <a:lnTo>
                    <a:pt x="762000" y="0"/>
                  </a:lnTo>
                  <a:lnTo>
                    <a:pt x="0" y="0"/>
                  </a:lnTo>
                  <a:lnTo>
                    <a:pt x="0" y="228600"/>
                  </a:lnTo>
                  <a:close/>
                </a:path>
              </a:pathLst>
            </a:custGeom>
            <a:ln w="38100">
              <a:solidFill>
                <a:srgbClr val="61241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59956" y="143192"/>
            <a:ext cx="8821420" cy="6576695"/>
            <a:chOff x="159956" y="143192"/>
            <a:chExt cx="8821420" cy="6576695"/>
          </a:xfrm>
        </p:grpSpPr>
        <p:sp>
          <p:nvSpPr>
            <p:cNvPr id="3" name="object 3"/>
            <p:cNvSpPr/>
            <p:nvPr/>
          </p:nvSpPr>
          <p:spPr>
            <a:xfrm>
              <a:off x="164592" y="147827"/>
              <a:ext cx="8811768" cy="656691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65354" y="148589"/>
              <a:ext cx="8810625" cy="6565900"/>
            </a:xfrm>
            <a:custGeom>
              <a:avLst/>
              <a:gdLst/>
              <a:ahLst/>
              <a:cxnLst/>
              <a:rect l="l" t="t" r="r" b="b"/>
              <a:pathLst>
                <a:path w="8810625" h="6565900">
                  <a:moveTo>
                    <a:pt x="775169" y="0"/>
                  </a:moveTo>
                  <a:lnTo>
                    <a:pt x="8810244" y="0"/>
                  </a:lnTo>
                  <a:lnTo>
                    <a:pt x="8810244" y="5790222"/>
                  </a:lnTo>
                  <a:lnTo>
                    <a:pt x="8808829" y="5837443"/>
                  </a:lnTo>
                  <a:lnTo>
                    <a:pt x="8804638" y="5883916"/>
                  </a:lnTo>
                  <a:lnTo>
                    <a:pt x="8797753" y="5929560"/>
                  </a:lnTo>
                  <a:lnTo>
                    <a:pt x="8788255" y="5974293"/>
                  </a:lnTo>
                  <a:lnTo>
                    <a:pt x="8776224" y="6018035"/>
                  </a:lnTo>
                  <a:lnTo>
                    <a:pt x="8761742" y="6060704"/>
                  </a:lnTo>
                  <a:lnTo>
                    <a:pt x="8744890" y="6102220"/>
                  </a:lnTo>
                  <a:lnTo>
                    <a:pt x="8725750" y="6142501"/>
                  </a:lnTo>
                  <a:lnTo>
                    <a:pt x="8704401" y="6181466"/>
                  </a:lnTo>
                  <a:lnTo>
                    <a:pt x="8680925" y="6219034"/>
                  </a:lnTo>
                  <a:lnTo>
                    <a:pt x="8655404" y="6255124"/>
                  </a:lnTo>
                  <a:lnTo>
                    <a:pt x="8627918" y="6289655"/>
                  </a:lnTo>
                  <a:lnTo>
                    <a:pt x="8598549" y="6322545"/>
                  </a:lnTo>
                  <a:lnTo>
                    <a:pt x="8567377" y="6353715"/>
                  </a:lnTo>
                  <a:lnTo>
                    <a:pt x="8534485" y="6383082"/>
                  </a:lnTo>
                  <a:lnTo>
                    <a:pt x="8499952" y="6410566"/>
                  </a:lnTo>
                  <a:lnTo>
                    <a:pt x="8463860" y="6436085"/>
                  </a:lnTo>
                  <a:lnTo>
                    <a:pt x="8426290" y="6459559"/>
                  </a:lnTo>
                  <a:lnTo>
                    <a:pt x="8387323" y="6480906"/>
                  </a:lnTo>
                  <a:lnTo>
                    <a:pt x="8347040" y="6500045"/>
                  </a:lnTo>
                  <a:lnTo>
                    <a:pt x="8305523" y="6516895"/>
                  </a:lnTo>
                  <a:lnTo>
                    <a:pt x="8262853" y="6531376"/>
                  </a:lnTo>
                  <a:lnTo>
                    <a:pt x="8219110" y="6543405"/>
                  </a:lnTo>
                  <a:lnTo>
                    <a:pt x="8174375" y="6552903"/>
                  </a:lnTo>
                  <a:lnTo>
                    <a:pt x="8128731" y="6559787"/>
                  </a:lnTo>
                  <a:lnTo>
                    <a:pt x="8082257" y="6563977"/>
                  </a:lnTo>
                  <a:lnTo>
                    <a:pt x="8035036" y="6565391"/>
                  </a:lnTo>
                  <a:lnTo>
                    <a:pt x="0" y="6565391"/>
                  </a:lnTo>
                  <a:lnTo>
                    <a:pt x="0" y="775207"/>
                  </a:lnTo>
                  <a:lnTo>
                    <a:pt x="1414" y="727986"/>
                  </a:lnTo>
                  <a:lnTo>
                    <a:pt x="5604" y="681512"/>
                  </a:lnTo>
                  <a:lnTo>
                    <a:pt x="12488" y="635868"/>
                  </a:lnTo>
                  <a:lnTo>
                    <a:pt x="21986" y="591133"/>
                  </a:lnTo>
                  <a:lnTo>
                    <a:pt x="34015" y="547390"/>
                  </a:lnTo>
                  <a:lnTo>
                    <a:pt x="48496" y="504720"/>
                  </a:lnTo>
                  <a:lnTo>
                    <a:pt x="65346" y="463203"/>
                  </a:lnTo>
                  <a:lnTo>
                    <a:pt x="84485" y="422920"/>
                  </a:lnTo>
                  <a:lnTo>
                    <a:pt x="105832" y="383953"/>
                  </a:lnTo>
                  <a:lnTo>
                    <a:pt x="129306" y="346383"/>
                  </a:lnTo>
                  <a:lnTo>
                    <a:pt x="154825" y="310291"/>
                  </a:lnTo>
                  <a:lnTo>
                    <a:pt x="182309" y="275758"/>
                  </a:lnTo>
                  <a:lnTo>
                    <a:pt x="211676" y="242866"/>
                  </a:lnTo>
                  <a:lnTo>
                    <a:pt x="242846" y="211694"/>
                  </a:lnTo>
                  <a:lnTo>
                    <a:pt x="275736" y="182325"/>
                  </a:lnTo>
                  <a:lnTo>
                    <a:pt x="310267" y="154839"/>
                  </a:lnTo>
                  <a:lnTo>
                    <a:pt x="346357" y="129318"/>
                  </a:lnTo>
                  <a:lnTo>
                    <a:pt x="383925" y="105842"/>
                  </a:lnTo>
                  <a:lnTo>
                    <a:pt x="422890" y="84493"/>
                  </a:lnTo>
                  <a:lnTo>
                    <a:pt x="463171" y="65353"/>
                  </a:lnTo>
                  <a:lnTo>
                    <a:pt x="504687" y="48501"/>
                  </a:lnTo>
                  <a:lnTo>
                    <a:pt x="547356" y="34019"/>
                  </a:lnTo>
                  <a:lnTo>
                    <a:pt x="591098" y="21988"/>
                  </a:lnTo>
                  <a:lnTo>
                    <a:pt x="635831" y="12490"/>
                  </a:lnTo>
                  <a:lnTo>
                    <a:pt x="681475" y="5605"/>
                  </a:lnTo>
                  <a:lnTo>
                    <a:pt x="727948" y="1414"/>
                  </a:lnTo>
                  <a:lnTo>
                    <a:pt x="775169" y="0"/>
                  </a:lnTo>
                  <a:close/>
                </a:path>
              </a:pathLst>
            </a:custGeom>
            <a:ln w="10668">
              <a:solidFill>
                <a:srgbClr val="BC93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73024" y="1420368"/>
              <a:ext cx="8031480" cy="4114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88263" y="1423415"/>
              <a:ext cx="8001000" cy="10795"/>
            </a:xfrm>
            <a:custGeom>
              <a:avLst/>
              <a:gdLst/>
              <a:ahLst/>
              <a:cxnLst/>
              <a:rect l="l" t="t" r="r" b="b"/>
              <a:pathLst>
                <a:path w="8001000" h="10794">
                  <a:moveTo>
                    <a:pt x="8001000" y="0"/>
                  </a:moveTo>
                  <a:lnTo>
                    <a:pt x="0" y="0"/>
                  </a:lnTo>
                  <a:lnTo>
                    <a:pt x="0" y="10667"/>
                  </a:lnTo>
                  <a:lnTo>
                    <a:pt x="8001000" y="10667"/>
                  </a:lnTo>
                  <a:lnTo>
                    <a:pt x="8001000" y="0"/>
                  </a:lnTo>
                  <a:close/>
                </a:path>
              </a:pathLst>
            </a:custGeom>
            <a:solidFill>
              <a:srgbClr val="8636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00456" y="704088"/>
              <a:ext cx="2249424" cy="32918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258620" y="1392233"/>
            <a:ext cx="8131175" cy="21596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04800" indent="-292735" algn="just">
              <a:lnSpc>
                <a:spcPct val="100000"/>
              </a:lnSpc>
              <a:spcBef>
                <a:spcPts val="95"/>
              </a:spcBef>
              <a:buClr>
                <a:srgbClr val="863623"/>
              </a:buClr>
              <a:buSzPct val="69642"/>
              <a:buFont typeface="Wingdings"/>
              <a:buChar char=""/>
              <a:tabLst>
                <a:tab pos="305435" algn="l"/>
              </a:tabLst>
            </a:pPr>
            <a:r>
              <a:rPr sz="2800" spc="-25" dirty="0">
                <a:solidFill>
                  <a:srgbClr val="FFFFFF"/>
                </a:solidFill>
                <a:latin typeface="Carlito"/>
                <a:cs typeface="Carlito"/>
              </a:rPr>
              <a:t>Perangkat </a:t>
            </a:r>
            <a:r>
              <a:rPr sz="2800" spc="-10" dirty="0">
                <a:solidFill>
                  <a:srgbClr val="FFFFFF"/>
                </a:solidFill>
                <a:latin typeface="Carlito"/>
                <a:cs typeface="Carlito"/>
              </a:rPr>
              <a:t>ini berguna untuk </a:t>
            </a:r>
            <a:r>
              <a:rPr sz="2800" spc="-15" dirty="0">
                <a:solidFill>
                  <a:srgbClr val="FFFFFF"/>
                </a:solidFill>
                <a:latin typeface="Carlito"/>
                <a:cs typeface="Carlito"/>
              </a:rPr>
              <a:t>mengeluarkan</a:t>
            </a:r>
            <a:r>
              <a:rPr sz="2800" spc="13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800" spc="-20" dirty="0">
                <a:solidFill>
                  <a:srgbClr val="FFFFFF"/>
                </a:solidFill>
                <a:latin typeface="Carlito"/>
                <a:cs typeface="Carlito"/>
              </a:rPr>
              <a:t>suara</a:t>
            </a:r>
            <a:endParaRPr sz="2800" dirty="0">
              <a:latin typeface="Carlito"/>
              <a:cs typeface="Carlito"/>
            </a:endParaRPr>
          </a:p>
          <a:p>
            <a:pPr marL="304800" indent="-292735" algn="just">
              <a:lnSpc>
                <a:spcPct val="100000"/>
              </a:lnSpc>
              <a:spcBef>
                <a:spcPts val="5"/>
              </a:spcBef>
              <a:buClr>
                <a:srgbClr val="863623"/>
              </a:buClr>
              <a:buSzPct val="69642"/>
              <a:buFont typeface="Wingdings"/>
              <a:buChar char=""/>
              <a:tabLst>
                <a:tab pos="305435" algn="l"/>
              </a:tabLst>
            </a:pPr>
            <a:r>
              <a:rPr sz="2800" spc="-20" dirty="0">
                <a:solidFill>
                  <a:srgbClr val="FFFFFF"/>
                </a:solidFill>
                <a:latin typeface="Carlito"/>
                <a:cs typeface="Carlito"/>
              </a:rPr>
              <a:t>perangkat </a:t>
            </a:r>
            <a:r>
              <a:rPr sz="2800" spc="-5" dirty="0">
                <a:solidFill>
                  <a:srgbClr val="FFFFFF"/>
                </a:solidFill>
                <a:latin typeface="Carlito"/>
                <a:cs typeface="Carlito"/>
              </a:rPr>
              <a:t>ini </a:t>
            </a:r>
            <a:r>
              <a:rPr sz="2800" spc="-25" dirty="0">
                <a:solidFill>
                  <a:srgbClr val="FFFFFF"/>
                </a:solidFill>
                <a:latin typeface="Carlito"/>
                <a:cs typeface="Carlito"/>
              </a:rPr>
              <a:t>kurang </a:t>
            </a:r>
            <a:r>
              <a:rPr sz="2800" spc="-10" dirty="0">
                <a:solidFill>
                  <a:srgbClr val="FFFFFF"/>
                </a:solidFill>
                <a:latin typeface="Carlito"/>
                <a:cs typeface="Carlito"/>
              </a:rPr>
              <a:t>lengkap </a:t>
            </a:r>
            <a:r>
              <a:rPr sz="2800" spc="-20" dirty="0">
                <a:solidFill>
                  <a:srgbClr val="FFFFFF"/>
                </a:solidFill>
                <a:latin typeface="Carlito"/>
                <a:cs typeface="Carlito"/>
              </a:rPr>
              <a:t>jika </a:t>
            </a:r>
            <a:r>
              <a:rPr sz="2800" spc="-5" dirty="0">
                <a:solidFill>
                  <a:srgbClr val="FFFFFF"/>
                </a:solidFill>
                <a:latin typeface="Carlito"/>
                <a:cs typeface="Carlito"/>
              </a:rPr>
              <a:t>tidak ada</a:t>
            </a:r>
            <a:r>
              <a:rPr sz="2800" spc="15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800" spc="-50" dirty="0">
                <a:solidFill>
                  <a:srgbClr val="FFFFFF"/>
                </a:solidFill>
                <a:latin typeface="Carlito"/>
                <a:cs typeface="Carlito"/>
              </a:rPr>
              <a:t>speaker.</a:t>
            </a:r>
            <a:endParaRPr sz="2800" dirty="0">
              <a:latin typeface="Carlito"/>
              <a:cs typeface="Carlito"/>
            </a:endParaRPr>
          </a:p>
          <a:p>
            <a:pPr marL="304800" marR="5080" indent="-292735" algn="just">
              <a:lnSpc>
                <a:spcPct val="100000"/>
              </a:lnSpc>
              <a:buClr>
                <a:srgbClr val="863623"/>
              </a:buClr>
              <a:buSzPct val="69642"/>
              <a:buFont typeface="Wingdings"/>
              <a:buChar char=""/>
              <a:tabLst>
                <a:tab pos="305435" algn="l"/>
              </a:tabLst>
            </a:pPr>
            <a:r>
              <a:rPr sz="2800" spc="-20" dirty="0">
                <a:solidFill>
                  <a:srgbClr val="FFFFFF"/>
                </a:solidFill>
                <a:latin typeface="Carlito"/>
                <a:cs typeface="Carlito"/>
              </a:rPr>
              <a:t>Karena </a:t>
            </a:r>
            <a:r>
              <a:rPr sz="2800" spc="-5" dirty="0">
                <a:solidFill>
                  <a:srgbClr val="FFFFFF"/>
                </a:solidFill>
                <a:latin typeface="Carlito"/>
                <a:cs typeface="Carlito"/>
              </a:rPr>
              <a:t>itu </a:t>
            </a:r>
            <a:r>
              <a:rPr sz="2800" spc="-15" dirty="0">
                <a:solidFill>
                  <a:srgbClr val="FFFFFF"/>
                </a:solidFill>
                <a:latin typeface="Carlito"/>
                <a:cs typeface="Carlito"/>
              </a:rPr>
              <a:t>kita </a:t>
            </a:r>
            <a:r>
              <a:rPr sz="2800" spc="-10" dirty="0">
                <a:solidFill>
                  <a:srgbClr val="FFFFFF"/>
                </a:solidFill>
                <a:latin typeface="Carlito"/>
                <a:cs typeface="Carlito"/>
              </a:rPr>
              <a:t>perlu menghubungkan </a:t>
            </a:r>
            <a:r>
              <a:rPr sz="2800" spc="-20" dirty="0">
                <a:solidFill>
                  <a:srgbClr val="FFFFFF"/>
                </a:solidFill>
                <a:latin typeface="Carlito"/>
                <a:cs typeface="Carlito"/>
              </a:rPr>
              <a:t>speaker </a:t>
            </a:r>
            <a:r>
              <a:rPr sz="2800" spc="-15" dirty="0">
                <a:solidFill>
                  <a:srgbClr val="FFFFFF"/>
                </a:solidFill>
                <a:latin typeface="Carlito"/>
                <a:cs typeface="Carlito"/>
              </a:rPr>
              <a:t>dengan  </a:t>
            </a:r>
            <a:r>
              <a:rPr sz="2800" spc="-10" dirty="0">
                <a:solidFill>
                  <a:srgbClr val="FFFFFF"/>
                </a:solidFill>
                <a:latin typeface="Carlito"/>
                <a:cs typeface="Carlito"/>
              </a:rPr>
              <a:t>sound </a:t>
            </a:r>
            <a:r>
              <a:rPr sz="2800" spc="-20" dirty="0">
                <a:solidFill>
                  <a:srgbClr val="FFFFFF"/>
                </a:solidFill>
                <a:latin typeface="Carlito"/>
                <a:cs typeface="Carlito"/>
              </a:rPr>
              <a:t>card </a:t>
            </a:r>
            <a:r>
              <a:rPr sz="2800" spc="-15" dirty="0">
                <a:solidFill>
                  <a:srgbClr val="FFFFFF"/>
                </a:solidFill>
                <a:latin typeface="Carlito"/>
                <a:cs typeface="Carlito"/>
              </a:rPr>
              <a:t>yang </a:t>
            </a:r>
            <a:r>
              <a:rPr sz="2800" spc="-10" dirty="0">
                <a:solidFill>
                  <a:srgbClr val="FFFFFF"/>
                </a:solidFill>
                <a:latin typeface="Carlito"/>
                <a:cs typeface="Carlito"/>
              </a:rPr>
              <a:t>telah terpasang </a:t>
            </a:r>
            <a:r>
              <a:rPr sz="2800" spc="-15" dirty="0">
                <a:solidFill>
                  <a:srgbClr val="FFFFFF"/>
                </a:solidFill>
                <a:latin typeface="Carlito"/>
                <a:cs typeface="Carlito"/>
              </a:rPr>
              <a:t>dengan </a:t>
            </a:r>
            <a:r>
              <a:rPr sz="2800" spc="-10" dirty="0">
                <a:solidFill>
                  <a:srgbClr val="FFFFFF"/>
                </a:solidFill>
                <a:latin typeface="Carlito"/>
                <a:cs typeface="Carlito"/>
              </a:rPr>
              <a:t>sebuah </a:t>
            </a:r>
            <a:r>
              <a:rPr sz="2800" spc="-15" dirty="0">
                <a:solidFill>
                  <a:srgbClr val="FFFFFF"/>
                </a:solidFill>
                <a:latin typeface="Carlito"/>
                <a:cs typeface="Carlito"/>
              </a:rPr>
              <a:t>kabel  </a:t>
            </a:r>
            <a:r>
              <a:rPr sz="2800" spc="-20" dirty="0">
                <a:solidFill>
                  <a:srgbClr val="FFFFFF"/>
                </a:solidFill>
                <a:latin typeface="Carlito"/>
                <a:cs typeface="Carlito"/>
              </a:rPr>
              <a:t>yang </a:t>
            </a:r>
            <a:r>
              <a:rPr sz="2800" spc="-15" dirty="0">
                <a:solidFill>
                  <a:srgbClr val="FFFFFF"/>
                </a:solidFill>
                <a:latin typeface="Carlito"/>
                <a:cs typeface="Carlito"/>
              </a:rPr>
              <a:t>dihubungkan </a:t>
            </a:r>
            <a:r>
              <a:rPr sz="2800" spc="-5" dirty="0">
                <a:solidFill>
                  <a:srgbClr val="FFFFFF"/>
                </a:solidFill>
                <a:latin typeface="Carlito"/>
                <a:cs typeface="Carlito"/>
              </a:rPr>
              <a:t>langsung </a:t>
            </a:r>
            <a:r>
              <a:rPr sz="2800" spc="-45" dirty="0">
                <a:solidFill>
                  <a:srgbClr val="FFFFFF"/>
                </a:solidFill>
                <a:latin typeface="Carlito"/>
                <a:cs typeface="Carlito"/>
              </a:rPr>
              <a:t>ke </a:t>
            </a:r>
            <a:r>
              <a:rPr sz="2800" spc="-10" dirty="0">
                <a:solidFill>
                  <a:srgbClr val="FFFFFF"/>
                </a:solidFill>
                <a:latin typeface="Carlito"/>
                <a:cs typeface="Carlito"/>
              </a:rPr>
              <a:t>sound</a:t>
            </a:r>
            <a:r>
              <a:rPr sz="2800" spc="21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800" spc="-20" dirty="0">
                <a:solidFill>
                  <a:srgbClr val="FFFFFF"/>
                </a:solidFill>
                <a:latin typeface="Carlito"/>
                <a:cs typeface="Carlito"/>
              </a:rPr>
              <a:t>card</a:t>
            </a:r>
            <a:endParaRPr sz="2800" dirty="0">
              <a:latin typeface="Carlito"/>
              <a:cs typeface="Carlito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609600" y="0"/>
            <a:ext cx="8554720" cy="6890384"/>
            <a:chOff x="609600" y="0"/>
            <a:chExt cx="8554720" cy="6890384"/>
          </a:xfrm>
        </p:grpSpPr>
        <p:sp>
          <p:nvSpPr>
            <p:cNvPr id="10" name="object 10"/>
            <p:cNvSpPr/>
            <p:nvPr/>
          </p:nvSpPr>
          <p:spPr>
            <a:xfrm>
              <a:off x="5562600" y="4351019"/>
              <a:ext cx="2743200" cy="218846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09600" y="4355592"/>
              <a:ext cx="2743200" cy="2183892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353806" y="6858"/>
              <a:ext cx="791210" cy="685800"/>
            </a:xfrm>
            <a:custGeom>
              <a:avLst/>
              <a:gdLst/>
              <a:ahLst/>
              <a:cxnLst/>
              <a:rect l="l" t="t" r="r" b="b"/>
              <a:pathLst>
                <a:path w="791209" h="685800">
                  <a:moveTo>
                    <a:pt x="790955" y="0"/>
                  </a:moveTo>
                  <a:lnTo>
                    <a:pt x="0" y="0"/>
                  </a:lnTo>
                  <a:lnTo>
                    <a:pt x="0" y="685800"/>
                  </a:lnTo>
                  <a:lnTo>
                    <a:pt x="790955" y="685800"/>
                  </a:lnTo>
                  <a:lnTo>
                    <a:pt x="790955" y="600075"/>
                  </a:lnTo>
                  <a:lnTo>
                    <a:pt x="202565" y="600075"/>
                  </a:lnTo>
                  <a:lnTo>
                    <a:pt x="202565" y="342900"/>
                  </a:lnTo>
                  <a:lnTo>
                    <a:pt x="138302" y="342900"/>
                  </a:lnTo>
                  <a:lnTo>
                    <a:pt x="395477" y="85725"/>
                  </a:lnTo>
                  <a:lnTo>
                    <a:pt x="790955" y="85725"/>
                  </a:lnTo>
                  <a:lnTo>
                    <a:pt x="790955" y="0"/>
                  </a:lnTo>
                  <a:close/>
                </a:path>
                <a:path w="791209" h="685800">
                  <a:moveTo>
                    <a:pt x="790955" y="117856"/>
                  </a:moveTo>
                  <a:lnTo>
                    <a:pt x="556260" y="117856"/>
                  </a:lnTo>
                  <a:lnTo>
                    <a:pt x="556260" y="246507"/>
                  </a:lnTo>
                  <a:lnTo>
                    <a:pt x="652652" y="342900"/>
                  </a:lnTo>
                  <a:lnTo>
                    <a:pt x="588391" y="342900"/>
                  </a:lnTo>
                  <a:lnTo>
                    <a:pt x="588391" y="600075"/>
                  </a:lnTo>
                  <a:lnTo>
                    <a:pt x="790955" y="600075"/>
                  </a:lnTo>
                  <a:lnTo>
                    <a:pt x="790955" y="117856"/>
                  </a:lnTo>
                  <a:close/>
                </a:path>
                <a:path w="791209" h="685800">
                  <a:moveTo>
                    <a:pt x="790955" y="85725"/>
                  </a:moveTo>
                  <a:lnTo>
                    <a:pt x="395477" y="85725"/>
                  </a:lnTo>
                  <a:lnTo>
                    <a:pt x="491871" y="182118"/>
                  </a:lnTo>
                  <a:lnTo>
                    <a:pt x="491871" y="117856"/>
                  </a:lnTo>
                  <a:lnTo>
                    <a:pt x="790955" y="117856"/>
                  </a:lnTo>
                  <a:lnTo>
                    <a:pt x="790955" y="85725"/>
                  </a:lnTo>
                  <a:close/>
                </a:path>
              </a:pathLst>
            </a:custGeom>
            <a:solidFill>
              <a:srgbClr val="8636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8556370" y="124713"/>
              <a:ext cx="386080" cy="482600"/>
            </a:xfrm>
            <a:custGeom>
              <a:avLst/>
              <a:gdLst/>
              <a:ahLst/>
              <a:cxnLst/>
              <a:rect l="l" t="t" r="r" b="b"/>
              <a:pathLst>
                <a:path w="386079" h="482600">
                  <a:moveTo>
                    <a:pt x="353695" y="0"/>
                  </a:moveTo>
                  <a:lnTo>
                    <a:pt x="289305" y="0"/>
                  </a:lnTo>
                  <a:lnTo>
                    <a:pt x="289305" y="64261"/>
                  </a:lnTo>
                  <a:lnTo>
                    <a:pt x="353695" y="128650"/>
                  </a:lnTo>
                  <a:lnTo>
                    <a:pt x="353695" y="0"/>
                  </a:lnTo>
                  <a:close/>
                </a:path>
                <a:path w="386079" h="482600">
                  <a:moveTo>
                    <a:pt x="385825" y="225043"/>
                  </a:moveTo>
                  <a:lnTo>
                    <a:pt x="0" y="225043"/>
                  </a:lnTo>
                  <a:lnTo>
                    <a:pt x="0" y="482218"/>
                  </a:lnTo>
                  <a:lnTo>
                    <a:pt x="160781" y="482218"/>
                  </a:lnTo>
                  <a:lnTo>
                    <a:pt x="160781" y="353694"/>
                  </a:lnTo>
                  <a:lnTo>
                    <a:pt x="385825" y="353694"/>
                  </a:lnTo>
                  <a:lnTo>
                    <a:pt x="385825" y="225043"/>
                  </a:lnTo>
                  <a:close/>
                </a:path>
                <a:path w="386079" h="482600">
                  <a:moveTo>
                    <a:pt x="385825" y="353694"/>
                  </a:moveTo>
                  <a:lnTo>
                    <a:pt x="225044" y="353694"/>
                  </a:lnTo>
                  <a:lnTo>
                    <a:pt x="225044" y="482218"/>
                  </a:lnTo>
                  <a:lnTo>
                    <a:pt x="385825" y="482218"/>
                  </a:lnTo>
                  <a:lnTo>
                    <a:pt x="385825" y="353694"/>
                  </a:lnTo>
                  <a:close/>
                </a:path>
              </a:pathLst>
            </a:custGeom>
            <a:solidFill>
              <a:srgbClr val="6C2B1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8492108" y="92583"/>
              <a:ext cx="514350" cy="514350"/>
            </a:xfrm>
            <a:custGeom>
              <a:avLst/>
              <a:gdLst/>
              <a:ahLst/>
              <a:cxnLst/>
              <a:rect l="l" t="t" r="r" b="b"/>
              <a:pathLst>
                <a:path w="514350" h="514350">
                  <a:moveTo>
                    <a:pt x="257175" y="0"/>
                  </a:moveTo>
                  <a:lnTo>
                    <a:pt x="0" y="257175"/>
                  </a:lnTo>
                  <a:lnTo>
                    <a:pt x="514350" y="257175"/>
                  </a:lnTo>
                  <a:lnTo>
                    <a:pt x="257175" y="0"/>
                  </a:lnTo>
                  <a:close/>
                </a:path>
                <a:path w="514350" h="514350">
                  <a:moveTo>
                    <a:pt x="289306" y="385826"/>
                  </a:moveTo>
                  <a:lnTo>
                    <a:pt x="225044" y="385826"/>
                  </a:lnTo>
                  <a:lnTo>
                    <a:pt x="225044" y="514350"/>
                  </a:lnTo>
                  <a:lnTo>
                    <a:pt x="289306" y="514350"/>
                  </a:lnTo>
                  <a:lnTo>
                    <a:pt x="289306" y="385826"/>
                  </a:lnTo>
                  <a:close/>
                </a:path>
              </a:pathLst>
            </a:custGeom>
            <a:solidFill>
              <a:srgbClr val="511F1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8492108" y="92583"/>
              <a:ext cx="514350" cy="514350"/>
            </a:xfrm>
            <a:custGeom>
              <a:avLst/>
              <a:gdLst/>
              <a:ahLst/>
              <a:cxnLst/>
              <a:rect l="l" t="t" r="r" b="b"/>
              <a:pathLst>
                <a:path w="514350" h="514350">
                  <a:moveTo>
                    <a:pt x="257175" y="0"/>
                  </a:moveTo>
                  <a:lnTo>
                    <a:pt x="353568" y="96393"/>
                  </a:lnTo>
                  <a:lnTo>
                    <a:pt x="353568" y="32131"/>
                  </a:lnTo>
                  <a:lnTo>
                    <a:pt x="417957" y="32131"/>
                  </a:lnTo>
                  <a:lnTo>
                    <a:pt x="417957" y="160782"/>
                  </a:lnTo>
                  <a:lnTo>
                    <a:pt x="514350" y="257175"/>
                  </a:lnTo>
                  <a:lnTo>
                    <a:pt x="450088" y="257175"/>
                  </a:lnTo>
                  <a:lnTo>
                    <a:pt x="450088" y="514350"/>
                  </a:lnTo>
                  <a:lnTo>
                    <a:pt x="64262" y="514350"/>
                  </a:lnTo>
                  <a:lnTo>
                    <a:pt x="64262" y="257175"/>
                  </a:lnTo>
                  <a:lnTo>
                    <a:pt x="0" y="257175"/>
                  </a:lnTo>
                  <a:lnTo>
                    <a:pt x="257175" y="0"/>
                  </a:lnTo>
                  <a:close/>
                </a:path>
                <a:path w="514350" h="514350">
                  <a:moveTo>
                    <a:pt x="353568" y="96393"/>
                  </a:moveTo>
                  <a:lnTo>
                    <a:pt x="417957" y="160782"/>
                  </a:lnTo>
                </a:path>
                <a:path w="514350" h="514350">
                  <a:moveTo>
                    <a:pt x="450088" y="257175"/>
                  </a:moveTo>
                  <a:lnTo>
                    <a:pt x="64262" y="257175"/>
                  </a:lnTo>
                </a:path>
                <a:path w="514350" h="514350">
                  <a:moveTo>
                    <a:pt x="225044" y="514350"/>
                  </a:moveTo>
                  <a:lnTo>
                    <a:pt x="225044" y="385826"/>
                  </a:lnTo>
                  <a:lnTo>
                    <a:pt x="289306" y="385826"/>
                  </a:lnTo>
                  <a:lnTo>
                    <a:pt x="289306" y="514350"/>
                  </a:lnTo>
                </a:path>
              </a:pathLst>
            </a:custGeom>
            <a:ln w="38100">
              <a:solidFill>
                <a:srgbClr val="61241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8353806" y="6858"/>
              <a:ext cx="791210" cy="685800"/>
            </a:xfrm>
            <a:custGeom>
              <a:avLst/>
              <a:gdLst/>
              <a:ahLst/>
              <a:cxnLst/>
              <a:rect l="l" t="t" r="r" b="b"/>
              <a:pathLst>
                <a:path w="791209" h="685800">
                  <a:moveTo>
                    <a:pt x="0" y="685800"/>
                  </a:moveTo>
                  <a:lnTo>
                    <a:pt x="790955" y="685800"/>
                  </a:lnTo>
                  <a:lnTo>
                    <a:pt x="790955" y="0"/>
                  </a:lnTo>
                  <a:lnTo>
                    <a:pt x="0" y="0"/>
                  </a:lnTo>
                  <a:lnTo>
                    <a:pt x="0" y="685800"/>
                  </a:lnTo>
                  <a:close/>
                </a:path>
              </a:pathLst>
            </a:custGeom>
            <a:ln w="38100">
              <a:solidFill>
                <a:srgbClr val="61241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7515606" y="6630162"/>
              <a:ext cx="762000" cy="228600"/>
            </a:xfrm>
            <a:custGeom>
              <a:avLst/>
              <a:gdLst/>
              <a:ahLst/>
              <a:cxnLst/>
              <a:rect l="l" t="t" r="r" b="b"/>
              <a:pathLst>
                <a:path w="762000" h="228600">
                  <a:moveTo>
                    <a:pt x="762000" y="0"/>
                  </a:moveTo>
                  <a:lnTo>
                    <a:pt x="0" y="0"/>
                  </a:lnTo>
                  <a:lnTo>
                    <a:pt x="0" y="228599"/>
                  </a:lnTo>
                  <a:lnTo>
                    <a:pt x="762000" y="228599"/>
                  </a:lnTo>
                  <a:lnTo>
                    <a:pt x="762000" y="200023"/>
                  </a:lnTo>
                  <a:lnTo>
                    <a:pt x="466725" y="200023"/>
                  </a:lnTo>
                  <a:lnTo>
                    <a:pt x="295275" y="114298"/>
                  </a:lnTo>
                  <a:lnTo>
                    <a:pt x="466725" y="28575"/>
                  </a:lnTo>
                  <a:lnTo>
                    <a:pt x="762000" y="28575"/>
                  </a:lnTo>
                  <a:lnTo>
                    <a:pt x="762000" y="0"/>
                  </a:lnTo>
                  <a:close/>
                </a:path>
                <a:path w="762000" h="228600">
                  <a:moveTo>
                    <a:pt x="762000" y="28575"/>
                  </a:moveTo>
                  <a:lnTo>
                    <a:pt x="466725" y="28575"/>
                  </a:lnTo>
                  <a:lnTo>
                    <a:pt x="466725" y="200023"/>
                  </a:lnTo>
                  <a:lnTo>
                    <a:pt x="762000" y="200023"/>
                  </a:lnTo>
                  <a:lnTo>
                    <a:pt x="762000" y="28575"/>
                  </a:lnTo>
                  <a:close/>
                </a:path>
              </a:pathLst>
            </a:custGeom>
            <a:solidFill>
              <a:srgbClr val="8636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7791831" y="6639687"/>
              <a:ext cx="209550" cy="209548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7515606" y="6630161"/>
              <a:ext cx="762000" cy="228600"/>
            </a:xfrm>
            <a:custGeom>
              <a:avLst/>
              <a:gdLst/>
              <a:ahLst/>
              <a:cxnLst/>
              <a:rect l="l" t="t" r="r" b="b"/>
              <a:pathLst>
                <a:path w="762000" h="228600">
                  <a:moveTo>
                    <a:pt x="0" y="228600"/>
                  </a:moveTo>
                  <a:lnTo>
                    <a:pt x="762000" y="228600"/>
                  </a:lnTo>
                  <a:lnTo>
                    <a:pt x="762000" y="0"/>
                  </a:lnTo>
                  <a:lnTo>
                    <a:pt x="0" y="0"/>
                  </a:lnTo>
                  <a:lnTo>
                    <a:pt x="0" y="228600"/>
                  </a:lnTo>
                  <a:close/>
                </a:path>
              </a:pathLst>
            </a:custGeom>
            <a:ln w="38100">
              <a:solidFill>
                <a:srgbClr val="61241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8382761" y="6630162"/>
              <a:ext cx="762000" cy="228600"/>
            </a:xfrm>
            <a:custGeom>
              <a:avLst/>
              <a:gdLst/>
              <a:ahLst/>
              <a:cxnLst/>
              <a:rect l="l" t="t" r="r" b="b"/>
              <a:pathLst>
                <a:path w="762000" h="228600">
                  <a:moveTo>
                    <a:pt x="762000" y="0"/>
                  </a:moveTo>
                  <a:lnTo>
                    <a:pt x="0" y="0"/>
                  </a:lnTo>
                  <a:lnTo>
                    <a:pt x="0" y="228599"/>
                  </a:lnTo>
                  <a:lnTo>
                    <a:pt x="762000" y="228599"/>
                  </a:lnTo>
                  <a:lnTo>
                    <a:pt x="762000" y="200023"/>
                  </a:lnTo>
                  <a:lnTo>
                    <a:pt x="295275" y="200023"/>
                  </a:lnTo>
                  <a:lnTo>
                    <a:pt x="295275" y="28575"/>
                  </a:lnTo>
                  <a:lnTo>
                    <a:pt x="762000" y="28575"/>
                  </a:lnTo>
                  <a:lnTo>
                    <a:pt x="762000" y="0"/>
                  </a:lnTo>
                  <a:close/>
                </a:path>
                <a:path w="762000" h="228600">
                  <a:moveTo>
                    <a:pt x="762000" y="28575"/>
                  </a:moveTo>
                  <a:lnTo>
                    <a:pt x="295275" y="28575"/>
                  </a:lnTo>
                  <a:lnTo>
                    <a:pt x="466725" y="114298"/>
                  </a:lnTo>
                  <a:lnTo>
                    <a:pt x="295275" y="200023"/>
                  </a:lnTo>
                  <a:lnTo>
                    <a:pt x="762000" y="200023"/>
                  </a:lnTo>
                  <a:lnTo>
                    <a:pt x="762000" y="28575"/>
                  </a:lnTo>
                  <a:close/>
                </a:path>
              </a:pathLst>
            </a:custGeom>
            <a:solidFill>
              <a:srgbClr val="8636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8658986" y="6639687"/>
              <a:ext cx="209550" cy="209548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8382761" y="6630161"/>
              <a:ext cx="762000" cy="228600"/>
            </a:xfrm>
            <a:custGeom>
              <a:avLst/>
              <a:gdLst/>
              <a:ahLst/>
              <a:cxnLst/>
              <a:rect l="l" t="t" r="r" b="b"/>
              <a:pathLst>
                <a:path w="762000" h="228600">
                  <a:moveTo>
                    <a:pt x="0" y="228600"/>
                  </a:moveTo>
                  <a:lnTo>
                    <a:pt x="762000" y="228600"/>
                  </a:lnTo>
                  <a:lnTo>
                    <a:pt x="762000" y="0"/>
                  </a:lnTo>
                  <a:lnTo>
                    <a:pt x="0" y="0"/>
                  </a:lnTo>
                  <a:lnTo>
                    <a:pt x="0" y="228600"/>
                  </a:lnTo>
                  <a:close/>
                </a:path>
              </a:pathLst>
            </a:custGeom>
            <a:ln w="38100">
              <a:solidFill>
                <a:srgbClr val="61241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59956" y="143192"/>
            <a:ext cx="8821420" cy="6576695"/>
            <a:chOff x="159956" y="143192"/>
            <a:chExt cx="8821420" cy="6576695"/>
          </a:xfrm>
        </p:grpSpPr>
        <p:sp>
          <p:nvSpPr>
            <p:cNvPr id="3" name="object 3"/>
            <p:cNvSpPr/>
            <p:nvPr/>
          </p:nvSpPr>
          <p:spPr>
            <a:xfrm>
              <a:off x="164592" y="147827"/>
              <a:ext cx="8811768" cy="656691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65354" y="148589"/>
              <a:ext cx="8810625" cy="6565900"/>
            </a:xfrm>
            <a:custGeom>
              <a:avLst/>
              <a:gdLst/>
              <a:ahLst/>
              <a:cxnLst/>
              <a:rect l="l" t="t" r="r" b="b"/>
              <a:pathLst>
                <a:path w="8810625" h="6565900">
                  <a:moveTo>
                    <a:pt x="775169" y="0"/>
                  </a:moveTo>
                  <a:lnTo>
                    <a:pt x="8810244" y="0"/>
                  </a:lnTo>
                  <a:lnTo>
                    <a:pt x="8810244" y="5790222"/>
                  </a:lnTo>
                  <a:lnTo>
                    <a:pt x="8808829" y="5837443"/>
                  </a:lnTo>
                  <a:lnTo>
                    <a:pt x="8804638" y="5883916"/>
                  </a:lnTo>
                  <a:lnTo>
                    <a:pt x="8797753" y="5929560"/>
                  </a:lnTo>
                  <a:lnTo>
                    <a:pt x="8788255" y="5974293"/>
                  </a:lnTo>
                  <a:lnTo>
                    <a:pt x="8776224" y="6018035"/>
                  </a:lnTo>
                  <a:lnTo>
                    <a:pt x="8761742" y="6060704"/>
                  </a:lnTo>
                  <a:lnTo>
                    <a:pt x="8744890" y="6102220"/>
                  </a:lnTo>
                  <a:lnTo>
                    <a:pt x="8725750" y="6142501"/>
                  </a:lnTo>
                  <a:lnTo>
                    <a:pt x="8704401" y="6181466"/>
                  </a:lnTo>
                  <a:lnTo>
                    <a:pt x="8680925" y="6219034"/>
                  </a:lnTo>
                  <a:lnTo>
                    <a:pt x="8655404" y="6255124"/>
                  </a:lnTo>
                  <a:lnTo>
                    <a:pt x="8627918" y="6289655"/>
                  </a:lnTo>
                  <a:lnTo>
                    <a:pt x="8598549" y="6322545"/>
                  </a:lnTo>
                  <a:lnTo>
                    <a:pt x="8567377" y="6353715"/>
                  </a:lnTo>
                  <a:lnTo>
                    <a:pt x="8534485" y="6383082"/>
                  </a:lnTo>
                  <a:lnTo>
                    <a:pt x="8499952" y="6410566"/>
                  </a:lnTo>
                  <a:lnTo>
                    <a:pt x="8463860" y="6436085"/>
                  </a:lnTo>
                  <a:lnTo>
                    <a:pt x="8426290" y="6459559"/>
                  </a:lnTo>
                  <a:lnTo>
                    <a:pt x="8387323" y="6480906"/>
                  </a:lnTo>
                  <a:lnTo>
                    <a:pt x="8347040" y="6500045"/>
                  </a:lnTo>
                  <a:lnTo>
                    <a:pt x="8305523" y="6516895"/>
                  </a:lnTo>
                  <a:lnTo>
                    <a:pt x="8262853" y="6531376"/>
                  </a:lnTo>
                  <a:lnTo>
                    <a:pt x="8219110" y="6543405"/>
                  </a:lnTo>
                  <a:lnTo>
                    <a:pt x="8174375" y="6552903"/>
                  </a:lnTo>
                  <a:lnTo>
                    <a:pt x="8128731" y="6559787"/>
                  </a:lnTo>
                  <a:lnTo>
                    <a:pt x="8082257" y="6563977"/>
                  </a:lnTo>
                  <a:lnTo>
                    <a:pt x="8035036" y="6565391"/>
                  </a:lnTo>
                  <a:lnTo>
                    <a:pt x="0" y="6565391"/>
                  </a:lnTo>
                  <a:lnTo>
                    <a:pt x="0" y="775207"/>
                  </a:lnTo>
                  <a:lnTo>
                    <a:pt x="1414" y="727986"/>
                  </a:lnTo>
                  <a:lnTo>
                    <a:pt x="5604" y="681512"/>
                  </a:lnTo>
                  <a:lnTo>
                    <a:pt x="12488" y="635868"/>
                  </a:lnTo>
                  <a:lnTo>
                    <a:pt x="21986" y="591133"/>
                  </a:lnTo>
                  <a:lnTo>
                    <a:pt x="34015" y="547390"/>
                  </a:lnTo>
                  <a:lnTo>
                    <a:pt x="48496" y="504720"/>
                  </a:lnTo>
                  <a:lnTo>
                    <a:pt x="65346" y="463203"/>
                  </a:lnTo>
                  <a:lnTo>
                    <a:pt x="84485" y="422920"/>
                  </a:lnTo>
                  <a:lnTo>
                    <a:pt x="105832" y="383953"/>
                  </a:lnTo>
                  <a:lnTo>
                    <a:pt x="129306" y="346383"/>
                  </a:lnTo>
                  <a:lnTo>
                    <a:pt x="154825" y="310291"/>
                  </a:lnTo>
                  <a:lnTo>
                    <a:pt x="182309" y="275758"/>
                  </a:lnTo>
                  <a:lnTo>
                    <a:pt x="211676" y="242866"/>
                  </a:lnTo>
                  <a:lnTo>
                    <a:pt x="242846" y="211694"/>
                  </a:lnTo>
                  <a:lnTo>
                    <a:pt x="275736" y="182325"/>
                  </a:lnTo>
                  <a:lnTo>
                    <a:pt x="310267" y="154839"/>
                  </a:lnTo>
                  <a:lnTo>
                    <a:pt x="346357" y="129318"/>
                  </a:lnTo>
                  <a:lnTo>
                    <a:pt x="383925" y="105842"/>
                  </a:lnTo>
                  <a:lnTo>
                    <a:pt x="422890" y="84493"/>
                  </a:lnTo>
                  <a:lnTo>
                    <a:pt x="463171" y="65353"/>
                  </a:lnTo>
                  <a:lnTo>
                    <a:pt x="504687" y="48501"/>
                  </a:lnTo>
                  <a:lnTo>
                    <a:pt x="547356" y="34019"/>
                  </a:lnTo>
                  <a:lnTo>
                    <a:pt x="591098" y="21988"/>
                  </a:lnTo>
                  <a:lnTo>
                    <a:pt x="635831" y="12490"/>
                  </a:lnTo>
                  <a:lnTo>
                    <a:pt x="681475" y="5605"/>
                  </a:lnTo>
                  <a:lnTo>
                    <a:pt x="727948" y="1414"/>
                  </a:lnTo>
                  <a:lnTo>
                    <a:pt x="775169" y="0"/>
                  </a:lnTo>
                  <a:close/>
                </a:path>
              </a:pathLst>
            </a:custGeom>
            <a:ln w="10668">
              <a:solidFill>
                <a:srgbClr val="8D8B8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73024" y="1420368"/>
              <a:ext cx="8031480" cy="4114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88263" y="1423415"/>
              <a:ext cx="8001000" cy="10795"/>
            </a:xfrm>
            <a:custGeom>
              <a:avLst/>
              <a:gdLst/>
              <a:ahLst/>
              <a:cxnLst/>
              <a:rect l="l" t="t" r="r" b="b"/>
              <a:pathLst>
                <a:path w="8001000" h="10794">
                  <a:moveTo>
                    <a:pt x="8001000" y="0"/>
                  </a:moveTo>
                  <a:lnTo>
                    <a:pt x="0" y="0"/>
                  </a:lnTo>
                  <a:lnTo>
                    <a:pt x="0" y="10667"/>
                  </a:lnTo>
                  <a:lnTo>
                    <a:pt x="8001000" y="10667"/>
                  </a:lnTo>
                  <a:lnTo>
                    <a:pt x="8001000" y="0"/>
                  </a:lnTo>
                  <a:close/>
                </a:path>
              </a:pathLst>
            </a:custGeom>
            <a:solidFill>
              <a:srgbClr val="93C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420867" y="787907"/>
              <a:ext cx="3162299" cy="46329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231140" y="1461261"/>
            <a:ext cx="8611235" cy="52006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04800" indent="-292735">
              <a:lnSpc>
                <a:spcPct val="100000"/>
              </a:lnSpc>
              <a:spcBef>
                <a:spcPts val="100"/>
              </a:spcBef>
              <a:buClr>
                <a:srgbClr val="93C500"/>
              </a:buClr>
              <a:buSzPct val="68750"/>
              <a:buFont typeface="Wingdings"/>
              <a:buChar char=""/>
              <a:tabLst>
                <a:tab pos="305435" algn="l"/>
              </a:tabLst>
            </a:pPr>
            <a:r>
              <a:rPr sz="2400" spc="-5" dirty="0">
                <a:solidFill>
                  <a:srgbClr val="FFFFFF"/>
                </a:solidFill>
                <a:latin typeface="Carlito"/>
                <a:cs typeface="Carlito"/>
              </a:rPr>
              <a:t>Alat </a:t>
            </a:r>
            <a:r>
              <a:rPr sz="2400" spc="-15" dirty="0">
                <a:solidFill>
                  <a:srgbClr val="FFFFFF"/>
                </a:solidFill>
                <a:latin typeface="Carlito"/>
                <a:cs typeface="Carlito"/>
              </a:rPr>
              <a:t>keluaran </a:t>
            </a:r>
            <a:r>
              <a:rPr sz="2400" spc="-5" dirty="0">
                <a:solidFill>
                  <a:srgbClr val="FFFFFF"/>
                </a:solidFill>
                <a:latin typeface="Carlito"/>
                <a:cs typeface="Carlito"/>
              </a:rPr>
              <a:t>(output devices) </a:t>
            </a:r>
            <a:r>
              <a:rPr sz="2400" spc="-20" dirty="0">
                <a:solidFill>
                  <a:srgbClr val="FFFFFF"/>
                </a:solidFill>
                <a:latin typeface="Carlito"/>
                <a:cs typeface="Carlito"/>
              </a:rPr>
              <a:t>antara</a:t>
            </a:r>
            <a:r>
              <a:rPr sz="2400" spc="-4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400" dirty="0">
                <a:solidFill>
                  <a:srgbClr val="FFFFFF"/>
                </a:solidFill>
                <a:latin typeface="Carlito"/>
                <a:cs typeface="Carlito"/>
              </a:rPr>
              <a:t>lain:</a:t>
            </a:r>
            <a:endParaRPr sz="2400">
              <a:latin typeface="Carlito"/>
              <a:cs typeface="Carlito"/>
            </a:endParaRPr>
          </a:p>
          <a:p>
            <a:pPr marL="469900" indent="-457200">
              <a:lnSpc>
                <a:spcPct val="100000"/>
              </a:lnSpc>
              <a:buClr>
                <a:srgbClr val="93C500"/>
              </a:buClr>
              <a:buSzPct val="68750"/>
              <a:buAutoNum type="arabicPeriod"/>
              <a:tabLst>
                <a:tab pos="469265" algn="l"/>
                <a:tab pos="469900" algn="l"/>
              </a:tabLst>
            </a:pPr>
            <a:r>
              <a:rPr sz="2400" spc="-10" dirty="0">
                <a:solidFill>
                  <a:srgbClr val="FFFFFF"/>
                </a:solidFill>
                <a:latin typeface="Carlito"/>
                <a:cs typeface="Carlito"/>
              </a:rPr>
              <a:t>Monitor</a:t>
            </a:r>
            <a:endParaRPr sz="2400">
              <a:latin typeface="Carlito"/>
              <a:cs typeface="Carlito"/>
            </a:endParaRPr>
          </a:p>
          <a:p>
            <a:pPr marL="469900" indent="-457200">
              <a:lnSpc>
                <a:spcPct val="100000"/>
              </a:lnSpc>
              <a:buClr>
                <a:srgbClr val="93C500"/>
              </a:buClr>
              <a:buSzPct val="68750"/>
              <a:buAutoNum type="arabicPeriod"/>
              <a:tabLst>
                <a:tab pos="469265" algn="l"/>
                <a:tab pos="469900" algn="l"/>
              </a:tabLst>
            </a:pPr>
            <a:r>
              <a:rPr sz="2400" spc="-10" dirty="0">
                <a:solidFill>
                  <a:srgbClr val="FFFFFF"/>
                </a:solidFill>
                <a:latin typeface="Carlito"/>
                <a:cs typeface="Carlito"/>
              </a:rPr>
              <a:t>Printer</a:t>
            </a:r>
            <a:endParaRPr sz="2400">
              <a:latin typeface="Carlito"/>
              <a:cs typeface="Carlito"/>
            </a:endParaRPr>
          </a:p>
          <a:p>
            <a:pPr marL="469900" indent="-457200">
              <a:lnSpc>
                <a:spcPct val="100000"/>
              </a:lnSpc>
              <a:buClr>
                <a:srgbClr val="93C500"/>
              </a:buClr>
              <a:buSzPct val="68750"/>
              <a:buAutoNum type="arabicPeriod"/>
              <a:tabLst>
                <a:tab pos="469265" algn="l"/>
                <a:tab pos="469900" algn="l"/>
              </a:tabLst>
            </a:pPr>
            <a:r>
              <a:rPr sz="2400" spc="-15" dirty="0">
                <a:solidFill>
                  <a:srgbClr val="FFFFFF"/>
                </a:solidFill>
                <a:latin typeface="Carlito"/>
                <a:cs typeface="Carlito"/>
              </a:rPr>
              <a:t>Speaker</a:t>
            </a:r>
            <a:endParaRPr sz="2400">
              <a:latin typeface="Carlito"/>
              <a:cs typeface="Carlito"/>
            </a:endParaRPr>
          </a:p>
          <a:p>
            <a:pPr marL="469900" indent="-457200">
              <a:lnSpc>
                <a:spcPct val="100000"/>
              </a:lnSpc>
              <a:buClr>
                <a:srgbClr val="93C500"/>
              </a:buClr>
              <a:buSzPct val="68750"/>
              <a:buAutoNum type="arabicPeriod"/>
              <a:tabLst>
                <a:tab pos="469265" algn="l"/>
                <a:tab pos="469900" algn="l"/>
              </a:tabLst>
            </a:pPr>
            <a:r>
              <a:rPr sz="2400" spc="-15" dirty="0">
                <a:solidFill>
                  <a:srgbClr val="FFFFFF"/>
                </a:solidFill>
                <a:latin typeface="Carlito"/>
                <a:cs typeface="Carlito"/>
              </a:rPr>
              <a:t>Proyektor/Projector</a:t>
            </a:r>
            <a:endParaRPr sz="24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350">
              <a:latin typeface="Carlito"/>
              <a:cs typeface="Carlito"/>
            </a:endParaRPr>
          </a:p>
          <a:p>
            <a:pPr marL="304800" marR="5080" indent="-292735">
              <a:lnSpc>
                <a:spcPct val="100000"/>
              </a:lnSpc>
              <a:buClr>
                <a:srgbClr val="93C500"/>
              </a:buClr>
              <a:buSzPct val="68750"/>
              <a:buFont typeface="Wingdings"/>
              <a:buChar char=""/>
              <a:tabLst>
                <a:tab pos="305435" algn="l"/>
                <a:tab pos="1327785" algn="l"/>
              </a:tabLst>
            </a:pPr>
            <a:r>
              <a:rPr sz="2400" spc="-5" dirty="0">
                <a:solidFill>
                  <a:srgbClr val="FFFFFF"/>
                </a:solidFill>
                <a:latin typeface="Carlito"/>
                <a:cs typeface="Carlito"/>
              </a:rPr>
              <a:t>Output	</a:t>
            </a:r>
            <a:r>
              <a:rPr sz="2400" spc="-10" dirty="0">
                <a:solidFill>
                  <a:srgbClr val="FFFFFF"/>
                </a:solidFill>
                <a:latin typeface="Carlito"/>
                <a:cs typeface="Carlito"/>
              </a:rPr>
              <a:t>yang dihasilkan </a:t>
            </a:r>
            <a:r>
              <a:rPr sz="2400" spc="-5" dirty="0">
                <a:solidFill>
                  <a:srgbClr val="FFFFFF"/>
                </a:solidFill>
                <a:latin typeface="Carlito"/>
                <a:cs typeface="Carlito"/>
              </a:rPr>
              <a:t>dari </a:t>
            </a:r>
            <a:r>
              <a:rPr sz="2400" spc="-10" dirty="0">
                <a:solidFill>
                  <a:srgbClr val="FFFFFF"/>
                </a:solidFill>
                <a:latin typeface="Carlito"/>
                <a:cs typeface="Carlito"/>
              </a:rPr>
              <a:t>pengolahan </a:t>
            </a:r>
            <a:r>
              <a:rPr sz="2400" spc="-15" dirty="0">
                <a:solidFill>
                  <a:srgbClr val="FFFFFF"/>
                </a:solidFill>
                <a:latin typeface="Carlito"/>
                <a:cs typeface="Carlito"/>
              </a:rPr>
              <a:t>data </a:t>
            </a:r>
            <a:r>
              <a:rPr sz="2400" spc="-10" dirty="0">
                <a:solidFill>
                  <a:srgbClr val="FFFFFF"/>
                </a:solidFill>
                <a:latin typeface="Carlito"/>
                <a:cs typeface="Carlito"/>
              </a:rPr>
              <a:t>dapat digolongkan </a:t>
            </a:r>
            <a:r>
              <a:rPr sz="2400" spc="-75" dirty="0">
                <a:solidFill>
                  <a:srgbClr val="FFFFFF"/>
                </a:solidFill>
                <a:latin typeface="Carlito"/>
                <a:cs typeface="Carlito"/>
              </a:rPr>
              <a:t>ke  </a:t>
            </a:r>
            <a:r>
              <a:rPr sz="2400" spc="-5" dirty="0">
                <a:solidFill>
                  <a:srgbClr val="FFFFFF"/>
                </a:solidFill>
                <a:latin typeface="Carlito"/>
                <a:cs typeface="Carlito"/>
              </a:rPr>
              <a:t>dalam </a:t>
            </a:r>
            <a:r>
              <a:rPr sz="2400" dirty="0">
                <a:solidFill>
                  <a:srgbClr val="FFFFFF"/>
                </a:solidFill>
                <a:latin typeface="Carlito"/>
                <a:cs typeface="Carlito"/>
              </a:rPr>
              <a:t>3 </a:t>
            </a:r>
            <a:r>
              <a:rPr sz="2400" spc="-10" dirty="0">
                <a:solidFill>
                  <a:srgbClr val="FFFFFF"/>
                </a:solidFill>
                <a:latin typeface="Carlito"/>
                <a:cs typeface="Carlito"/>
              </a:rPr>
              <a:t>bentuk</a:t>
            </a:r>
            <a:r>
              <a:rPr sz="2400" spc="-2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400" dirty="0">
                <a:solidFill>
                  <a:srgbClr val="FFFFFF"/>
                </a:solidFill>
                <a:latin typeface="Carlito"/>
                <a:cs typeface="Carlito"/>
              </a:rPr>
              <a:t>:</a:t>
            </a:r>
            <a:endParaRPr sz="2400">
              <a:latin typeface="Carlito"/>
              <a:cs typeface="Carlito"/>
            </a:endParaRPr>
          </a:p>
          <a:p>
            <a:pPr marL="469900" indent="-457200">
              <a:lnSpc>
                <a:spcPct val="100000"/>
              </a:lnSpc>
              <a:buClr>
                <a:srgbClr val="93C500"/>
              </a:buClr>
              <a:buSzPct val="68750"/>
              <a:buAutoNum type="arabicPeriod"/>
              <a:tabLst>
                <a:tab pos="469265" algn="l"/>
                <a:tab pos="469900" algn="l"/>
              </a:tabLst>
            </a:pPr>
            <a:r>
              <a:rPr sz="2400" dirty="0">
                <a:solidFill>
                  <a:srgbClr val="FFFFFF"/>
                </a:solidFill>
                <a:latin typeface="Carlito"/>
                <a:cs typeface="Carlito"/>
              </a:rPr>
              <a:t>tulisan </a:t>
            </a:r>
            <a:r>
              <a:rPr sz="2400" spc="-25" dirty="0">
                <a:solidFill>
                  <a:srgbClr val="FFFFFF"/>
                </a:solidFill>
                <a:latin typeface="Carlito"/>
                <a:cs typeface="Carlito"/>
              </a:rPr>
              <a:t>(huruf, </a:t>
            </a:r>
            <a:r>
              <a:rPr sz="2400" spc="-10" dirty="0">
                <a:solidFill>
                  <a:srgbClr val="FFFFFF"/>
                </a:solidFill>
                <a:latin typeface="Carlito"/>
                <a:cs typeface="Carlito"/>
              </a:rPr>
              <a:t>angka, </a:t>
            </a:r>
            <a:r>
              <a:rPr sz="2400" spc="-5" dirty="0">
                <a:solidFill>
                  <a:srgbClr val="FFFFFF"/>
                </a:solidFill>
                <a:latin typeface="Carlito"/>
                <a:cs typeface="Carlito"/>
              </a:rPr>
              <a:t>dan simbol2</a:t>
            </a:r>
            <a:r>
              <a:rPr sz="2400" spc="-3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rlito"/>
                <a:cs typeface="Carlito"/>
              </a:rPr>
              <a:t>khusus)</a:t>
            </a:r>
            <a:endParaRPr sz="2400">
              <a:latin typeface="Carlito"/>
              <a:cs typeface="Carlito"/>
            </a:endParaRPr>
          </a:p>
          <a:p>
            <a:pPr marL="469900" indent="-457200">
              <a:lnSpc>
                <a:spcPct val="100000"/>
              </a:lnSpc>
              <a:buClr>
                <a:srgbClr val="93C500"/>
              </a:buClr>
              <a:buSzPct val="68750"/>
              <a:buAutoNum type="arabicPeriod"/>
              <a:tabLst>
                <a:tab pos="469265" algn="l"/>
                <a:tab pos="469900" algn="l"/>
              </a:tabLst>
            </a:pPr>
            <a:r>
              <a:rPr sz="2400" spc="-5" dirty="0">
                <a:solidFill>
                  <a:srgbClr val="FFFFFF"/>
                </a:solidFill>
                <a:latin typeface="Carlito"/>
                <a:cs typeface="Carlito"/>
              </a:rPr>
              <a:t>image </a:t>
            </a:r>
            <a:r>
              <a:rPr sz="2400" spc="-10" dirty="0">
                <a:solidFill>
                  <a:srgbClr val="FFFFFF"/>
                </a:solidFill>
                <a:latin typeface="Carlito"/>
                <a:cs typeface="Carlito"/>
              </a:rPr>
              <a:t>(grafik </a:t>
            </a:r>
            <a:r>
              <a:rPr sz="2400" spc="-15" dirty="0">
                <a:solidFill>
                  <a:srgbClr val="FFFFFF"/>
                </a:solidFill>
                <a:latin typeface="Carlito"/>
                <a:cs typeface="Carlito"/>
              </a:rPr>
              <a:t>atau</a:t>
            </a:r>
            <a:r>
              <a:rPr sz="2400" spc="-4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rlito"/>
                <a:cs typeface="Carlito"/>
              </a:rPr>
              <a:t>gambar)</a:t>
            </a:r>
            <a:endParaRPr sz="2400">
              <a:latin typeface="Carlito"/>
              <a:cs typeface="Carlito"/>
            </a:endParaRPr>
          </a:p>
          <a:p>
            <a:pPr marL="469900" indent="-457200">
              <a:lnSpc>
                <a:spcPct val="100000"/>
              </a:lnSpc>
              <a:spcBef>
                <a:spcPts val="5"/>
              </a:spcBef>
              <a:buClr>
                <a:srgbClr val="93C500"/>
              </a:buClr>
              <a:buSzPct val="68750"/>
              <a:buAutoNum type="arabicPeriod"/>
              <a:tabLst>
                <a:tab pos="469265" algn="l"/>
                <a:tab pos="469900" algn="l"/>
              </a:tabLst>
            </a:pPr>
            <a:r>
              <a:rPr sz="2400" spc="-15" dirty="0">
                <a:solidFill>
                  <a:srgbClr val="FFFFFF"/>
                </a:solidFill>
                <a:latin typeface="Carlito"/>
                <a:cs typeface="Carlito"/>
              </a:rPr>
              <a:t>suara </a:t>
            </a:r>
            <a:r>
              <a:rPr sz="2400" dirty="0">
                <a:solidFill>
                  <a:srgbClr val="FFFFFF"/>
                </a:solidFill>
                <a:latin typeface="Carlito"/>
                <a:cs typeface="Carlito"/>
              </a:rPr>
              <a:t>(musik </a:t>
            </a:r>
            <a:r>
              <a:rPr sz="2400" spc="-15" dirty="0">
                <a:solidFill>
                  <a:srgbClr val="FFFFFF"/>
                </a:solidFill>
                <a:latin typeface="Carlito"/>
                <a:cs typeface="Carlito"/>
              </a:rPr>
              <a:t>atau</a:t>
            </a:r>
            <a:r>
              <a:rPr sz="2400" spc="-3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rlito"/>
                <a:cs typeface="Carlito"/>
              </a:rPr>
              <a:t>omongan)</a:t>
            </a:r>
            <a:endParaRPr sz="2400">
              <a:latin typeface="Carlito"/>
              <a:cs typeface="Carlito"/>
            </a:endParaRPr>
          </a:p>
          <a:p>
            <a:pPr marL="698500" lvl="1" indent="-381000">
              <a:lnSpc>
                <a:spcPct val="100000"/>
              </a:lnSpc>
              <a:spcBef>
                <a:spcPts val="1855"/>
              </a:spcBef>
              <a:buFont typeface="Wingdings"/>
              <a:buChar char=""/>
              <a:tabLst>
                <a:tab pos="697865" algn="l"/>
                <a:tab pos="698500" algn="l"/>
              </a:tabLst>
            </a:pPr>
            <a:r>
              <a:rPr sz="2000" spc="-10" dirty="0">
                <a:solidFill>
                  <a:srgbClr val="FFFFFF"/>
                </a:solidFill>
                <a:latin typeface="Verdana"/>
                <a:cs typeface="Verdana"/>
              </a:rPr>
              <a:t>keluaran </a:t>
            </a:r>
            <a:r>
              <a:rPr sz="2000" spc="-5" dirty="0">
                <a:solidFill>
                  <a:srgbClr val="FFFFFF"/>
                </a:solidFill>
                <a:latin typeface="Verdana"/>
                <a:cs typeface="Verdana"/>
              </a:rPr>
              <a:t>dapat berbentuk</a:t>
            </a:r>
            <a:r>
              <a:rPr sz="2000" spc="-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00" dirty="0">
                <a:solidFill>
                  <a:srgbClr val="FFFFFF"/>
                </a:solidFill>
                <a:latin typeface="Verdana"/>
                <a:cs typeface="Verdana"/>
              </a:rPr>
              <a:t>:</a:t>
            </a:r>
            <a:endParaRPr sz="2000">
              <a:latin typeface="Verdana"/>
              <a:cs typeface="Verdana"/>
            </a:endParaRPr>
          </a:p>
          <a:p>
            <a:pPr marL="902969" lvl="2" indent="-205104">
              <a:lnSpc>
                <a:spcPct val="100000"/>
              </a:lnSpc>
              <a:buChar char="-"/>
              <a:tabLst>
                <a:tab pos="903605" algn="l"/>
              </a:tabLst>
            </a:pPr>
            <a:r>
              <a:rPr sz="2000" dirty="0">
                <a:solidFill>
                  <a:srgbClr val="FFFFFF"/>
                </a:solidFill>
                <a:latin typeface="Verdana"/>
                <a:cs typeface="Verdana"/>
              </a:rPr>
              <a:t>hard</a:t>
            </a:r>
            <a:r>
              <a:rPr sz="2000" spc="-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00" dirty="0">
                <a:solidFill>
                  <a:srgbClr val="FFFFFF"/>
                </a:solidFill>
                <a:latin typeface="Verdana"/>
                <a:cs typeface="Verdana"/>
              </a:rPr>
              <a:t>copy</a:t>
            </a:r>
            <a:endParaRPr sz="2000">
              <a:latin typeface="Verdana"/>
              <a:cs typeface="Verdana"/>
            </a:endParaRPr>
          </a:p>
          <a:p>
            <a:pPr marL="902969" lvl="2" indent="-205104">
              <a:lnSpc>
                <a:spcPct val="100000"/>
              </a:lnSpc>
              <a:buChar char="-"/>
              <a:tabLst>
                <a:tab pos="903605" algn="l"/>
              </a:tabLst>
            </a:pPr>
            <a:r>
              <a:rPr sz="2000" dirty="0">
                <a:solidFill>
                  <a:srgbClr val="FFFFFF"/>
                </a:solidFill>
                <a:latin typeface="Verdana"/>
                <a:cs typeface="Verdana"/>
              </a:rPr>
              <a:t>soft</a:t>
            </a:r>
            <a:r>
              <a:rPr sz="2000" spc="-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00" dirty="0">
                <a:solidFill>
                  <a:srgbClr val="FFFFFF"/>
                </a:solidFill>
                <a:latin typeface="Verdana"/>
                <a:cs typeface="Verdana"/>
              </a:rPr>
              <a:t>copy</a:t>
            </a:r>
            <a:endParaRPr sz="2000">
              <a:latin typeface="Verdana"/>
              <a:cs typeface="Verdana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7496556" y="0"/>
            <a:ext cx="1667510" cy="6890384"/>
            <a:chOff x="7496556" y="0"/>
            <a:chExt cx="1667510" cy="6890384"/>
          </a:xfrm>
        </p:grpSpPr>
        <p:sp>
          <p:nvSpPr>
            <p:cNvPr id="10" name="object 10"/>
            <p:cNvSpPr/>
            <p:nvPr/>
          </p:nvSpPr>
          <p:spPr>
            <a:xfrm>
              <a:off x="8353806" y="6858"/>
              <a:ext cx="791210" cy="685800"/>
            </a:xfrm>
            <a:custGeom>
              <a:avLst/>
              <a:gdLst/>
              <a:ahLst/>
              <a:cxnLst/>
              <a:rect l="l" t="t" r="r" b="b"/>
              <a:pathLst>
                <a:path w="791209" h="685800">
                  <a:moveTo>
                    <a:pt x="790955" y="0"/>
                  </a:moveTo>
                  <a:lnTo>
                    <a:pt x="0" y="0"/>
                  </a:lnTo>
                  <a:lnTo>
                    <a:pt x="0" y="685800"/>
                  </a:lnTo>
                  <a:lnTo>
                    <a:pt x="790955" y="685800"/>
                  </a:lnTo>
                  <a:lnTo>
                    <a:pt x="790955" y="600075"/>
                  </a:lnTo>
                  <a:lnTo>
                    <a:pt x="202565" y="600075"/>
                  </a:lnTo>
                  <a:lnTo>
                    <a:pt x="202565" y="342900"/>
                  </a:lnTo>
                  <a:lnTo>
                    <a:pt x="138302" y="342900"/>
                  </a:lnTo>
                  <a:lnTo>
                    <a:pt x="395477" y="85725"/>
                  </a:lnTo>
                  <a:lnTo>
                    <a:pt x="790955" y="85725"/>
                  </a:lnTo>
                  <a:lnTo>
                    <a:pt x="790955" y="0"/>
                  </a:lnTo>
                  <a:close/>
                </a:path>
                <a:path w="791209" h="685800">
                  <a:moveTo>
                    <a:pt x="790955" y="117856"/>
                  </a:moveTo>
                  <a:lnTo>
                    <a:pt x="556260" y="117856"/>
                  </a:lnTo>
                  <a:lnTo>
                    <a:pt x="556260" y="246507"/>
                  </a:lnTo>
                  <a:lnTo>
                    <a:pt x="652652" y="342900"/>
                  </a:lnTo>
                  <a:lnTo>
                    <a:pt x="588391" y="342900"/>
                  </a:lnTo>
                  <a:lnTo>
                    <a:pt x="588391" y="600075"/>
                  </a:lnTo>
                  <a:lnTo>
                    <a:pt x="790955" y="600075"/>
                  </a:lnTo>
                  <a:lnTo>
                    <a:pt x="790955" y="117856"/>
                  </a:lnTo>
                  <a:close/>
                </a:path>
                <a:path w="791209" h="685800">
                  <a:moveTo>
                    <a:pt x="790955" y="85725"/>
                  </a:moveTo>
                  <a:lnTo>
                    <a:pt x="395477" y="85725"/>
                  </a:lnTo>
                  <a:lnTo>
                    <a:pt x="491871" y="182118"/>
                  </a:lnTo>
                  <a:lnTo>
                    <a:pt x="491871" y="117856"/>
                  </a:lnTo>
                  <a:lnTo>
                    <a:pt x="790955" y="117856"/>
                  </a:lnTo>
                  <a:lnTo>
                    <a:pt x="790955" y="85725"/>
                  </a:lnTo>
                  <a:close/>
                </a:path>
              </a:pathLst>
            </a:custGeom>
            <a:solidFill>
              <a:srgbClr val="93C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8556371" y="124713"/>
              <a:ext cx="386080" cy="482600"/>
            </a:xfrm>
            <a:custGeom>
              <a:avLst/>
              <a:gdLst/>
              <a:ahLst/>
              <a:cxnLst/>
              <a:rect l="l" t="t" r="r" b="b"/>
              <a:pathLst>
                <a:path w="386079" h="482600">
                  <a:moveTo>
                    <a:pt x="353695" y="0"/>
                  </a:moveTo>
                  <a:lnTo>
                    <a:pt x="289305" y="0"/>
                  </a:lnTo>
                  <a:lnTo>
                    <a:pt x="289305" y="64261"/>
                  </a:lnTo>
                  <a:lnTo>
                    <a:pt x="353695" y="128650"/>
                  </a:lnTo>
                  <a:lnTo>
                    <a:pt x="353695" y="0"/>
                  </a:lnTo>
                  <a:close/>
                </a:path>
                <a:path w="386079" h="482600">
                  <a:moveTo>
                    <a:pt x="385825" y="225043"/>
                  </a:moveTo>
                  <a:lnTo>
                    <a:pt x="0" y="225043"/>
                  </a:lnTo>
                  <a:lnTo>
                    <a:pt x="0" y="482218"/>
                  </a:lnTo>
                  <a:lnTo>
                    <a:pt x="160781" y="482218"/>
                  </a:lnTo>
                  <a:lnTo>
                    <a:pt x="160781" y="353694"/>
                  </a:lnTo>
                  <a:lnTo>
                    <a:pt x="385825" y="353694"/>
                  </a:lnTo>
                  <a:lnTo>
                    <a:pt x="385825" y="225043"/>
                  </a:lnTo>
                  <a:close/>
                </a:path>
                <a:path w="386079" h="482600">
                  <a:moveTo>
                    <a:pt x="385825" y="353694"/>
                  </a:moveTo>
                  <a:lnTo>
                    <a:pt x="225044" y="353694"/>
                  </a:lnTo>
                  <a:lnTo>
                    <a:pt x="225044" y="482218"/>
                  </a:lnTo>
                  <a:lnTo>
                    <a:pt x="385825" y="482218"/>
                  </a:lnTo>
                  <a:lnTo>
                    <a:pt x="385825" y="353694"/>
                  </a:lnTo>
                  <a:close/>
                </a:path>
              </a:pathLst>
            </a:custGeom>
            <a:solidFill>
              <a:srgbClr val="779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492109" y="92583"/>
              <a:ext cx="514350" cy="514350"/>
            </a:xfrm>
            <a:custGeom>
              <a:avLst/>
              <a:gdLst/>
              <a:ahLst/>
              <a:cxnLst/>
              <a:rect l="l" t="t" r="r" b="b"/>
              <a:pathLst>
                <a:path w="514350" h="514350">
                  <a:moveTo>
                    <a:pt x="257175" y="0"/>
                  </a:moveTo>
                  <a:lnTo>
                    <a:pt x="0" y="257175"/>
                  </a:lnTo>
                  <a:lnTo>
                    <a:pt x="514350" y="257175"/>
                  </a:lnTo>
                  <a:lnTo>
                    <a:pt x="257175" y="0"/>
                  </a:lnTo>
                  <a:close/>
                </a:path>
                <a:path w="514350" h="514350">
                  <a:moveTo>
                    <a:pt x="289306" y="385826"/>
                  </a:moveTo>
                  <a:lnTo>
                    <a:pt x="225044" y="385826"/>
                  </a:lnTo>
                  <a:lnTo>
                    <a:pt x="225044" y="514350"/>
                  </a:lnTo>
                  <a:lnTo>
                    <a:pt x="289306" y="514350"/>
                  </a:lnTo>
                  <a:lnTo>
                    <a:pt x="289306" y="385826"/>
                  </a:lnTo>
                  <a:close/>
                </a:path>
              </a:pathLst>
            </a:custGeom>
            <a:solidFill>
              <a:srgbClr val="5877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8492109" y="92583"/>
              <a:ext cx="514350" cy="514350"/>
            </a:xfrm>
            <a:custGeom>
              <a:avLst/>
              <a:gdLst/>
              <a:ahLst/>
              <a:cxnLst/>
              <a:rect l="l" t="t" r="r" b="b"/>
              <a:pathLst>
                <a:path w="514350" h="514350">
                  <a:moveTo>
                    <a:pt x="257175" y="0"/>
                  </a:moveTo>
                  <a:lnTo>
                    <a:pt x="353568" y="96393"/>
                  </a:lnTo>
                  <a:lnTo>
                    <a:pt x="353568" y="32131"/>
                  </a:lnTo>
                  <a:lnTo>
                    <a:pt x="417957" y="32131"/>
                  </a:lnTo>
                  <a:lnTo>
                    <a:pt x="417957" y="160782"/>
                  </a:lnTo>
                  <a:lnTo>
                    <a:pt x="514350" y="257175"/>
                  </a:lnTo>
                  <a:lnTo>
                    <a:pt x="450088" y="257175"/>
                  </a:lnTo>
                  <a:lnTo>
                    <a:pt x="450088" y="514350"/>
                  </a:lnTo>
                  <a:lnTo>
                    <a:pt x="64262" y="514350"/>
                  </a:lnTo>
                  <a:lnTo>
                    <a:pt x="64262" y="257175"/>
                  </a:lnTo>
                  <a:lnTo>
                    <a:pt x="0" y="257175"/>
                  </a:lnTo>
                  <a:lnTo>
                    <a:pt x="257175" y="0"/>
                  </a:lnTo>
                  <a:close/>
                </a:path>
                <a:path w="514350" h="514350">
                  <a:moveTo>
                    <a:pt x="353568" y="96393"/>
                  </a:moveTo>
                  <a:lnTo>
                    <a:pt x="417957" y="160782"/>
                  </a:lnTo>
                </a:path>
                <a:path w="514350" h="514350">
                  <a:moveTo>
                    <a:pt x="450088" y="257175"/>
                  </a:moveTo>
                  <a:lnTo>
                    <a:pt x="64262" y="257175"/>
                  </a:lnTo>
                </a:path>
                <a:path w="514350" h="514350">
                  <a:moveTo>
                    <a:pt x="225044" y="514350"/>
                  </a:moveTo>
                  <a:lnTo>
                    <a:pt x="225044" y="385826"/>
                  </a:lnTo>
                  <a:lnTo>
                    <a:pt x="289306" y="385826"/>
                  </a:lnTo>
                  <a:lnTo>
                    <a:pt x="289306" y="514350"/>
                  </a:lnTo>
                </a:path>
              </a:pathLst>
            </a:custGeom>
            <a:ln w="38100">
              <a:solidFill>
                <a:srgbClr val="6B91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8353806" y="6858"/>
              <a:ext cx="791210" cy="685800"/>
            </a:xfrm>
            <a:custGeom>
              <a:avLst/>
              <a:gdLst/>
              <a:ahLst/>
              <a:cxnLst/>
              <a:rect l="l" t="t" r="r" b="b"/>
              <a:pathLst>
                <a:path w="791209" h="685800">
                  <a:moveTo>
                    <a:pt x="0" y="685800"/>
                  </a:moveTo>
                  <a:lnTo>
                    <a:pt x="790955" y="685800"/>
                  </a:lnTo>
                  <a:lnTo>
                    <a:pt x="790955" y="0"/>
                  </a:lnTo>
                  <a:lnTo>
                    <a:pt x="0" y="0"/>
                  </a:lnTo>
                  <a:lnTo>
                    <a:pt x="0" y="685800"/>
                  </a:lnTo>
                  <a:close/>
                </a:path>
              </a:pathLst>
            </a:custGeom>
            <a:ln w="38100">
              <a:solidFill>
                <a:srgbClr val="6B91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7515606" y="6630162"/>
              <a:ext cx="762000" cy="228600"/>
            </a:xfrm>
            <a:custGeom>
              <a:avLst/>
              <a:gdLst/>
              <a:ahLst/>
              <a:cxnLst/>
              <a:rect l="l" t="t" r="r" b="b"/>
              <a:pathLst>
                <a:path w="762000" h="228600">
                  <a:moveTo>
                    <a:pt x="762000" y="0"/>
                  </a:moveTo>
                  <a:lnTo>
                    <a:pt x="0" y="0"/>
                  </a:lnTo>
                  <a:lnTo>
                    <a:pt x="0" y="228599"/>
                  </a:lnTo>
                  <a:lnTo>
                    <a:pt x="762000" y="228599"/>
                  </a:lnTo>
                  <a:lnTo>
                    <a:pt x="762000" y="200023"/>
                  </a:lnTo>
                  <a:lnTo>
                    <a:pt x="466725" y="200023"/>
                  </a:lnTo>
                  <a:lnTo>
                    <a:pt x="295275" y="114298"/>
                  </a:lnTo>
                  <a:lnTo>
                    <a:pt x="466725" y="28575"/>
                  </a:lnTo>
                  <a:lnTo>
                    <a:pt x="762000" y="28575"/>
                  </a:lnTo>
                  <a:lnTo>
                    <a:pt x="762000" y="0"/>
                  </a:lnTo>
                  <a:close/>
                </a:path>
                <a:path w="762000" h="228600">
                  <a:moveTo>
                    <a:pt x="762000" y="28575"/>
                  </a:moveTo>
                  <a:lnTo>
                    <a:pt x="466725" y="28575"/>
                  </a:lnTo>
                  <a:lnTo>
                    <a:pt x="466725" y="200023"/>
                  </a:lnTo>
                  <a:lnTo>
                    <a:pt x="762000" y="200023"/>
                  </a:lnTo>
                  <a:lnTo>
                    <a:pt x="762000" y="28575"/>
                  </a:lnTo>
                  <a:close/>
                </a:path>
              </a:pathLst>
            </a:custGeom>
            <a:solidFill>
              <a:srgbClr val="93C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7791831" y="6639687"/>
              <a:ext cx="209550" cy="20954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7515606" y="6630161"/>
              <a:ext cx="762000" cy="228600"/>
            </a:xfrm>
            <a:custGeom>
              <a:avLst/>
              <a:gdLst/>
              <a:ahLst/>
              <a:cxnLst/>
              <a:rect l="l" t="t" r="r" b="b"/>
              <a:pathLst>
                <a:path w="762000" h="228600">
                  <a:moveTo>
                    <a:pt x="0" y="228600"/>
                  </a:moveTo>
                  <a:lnTo>
                    <a:pt x="762000" y="228600"/>
                  </a:lnTo>
                  <a:lnTo>
                    <a:pt x="762000" y="0"/>
                  </a:lnTo>
                  <a:lnTo>
                    <a:pt x="0" y="0"/>
                  </a:lnTo>
                  <a:lnTo>
                    <a:pt x="0" y="228600"/>
                  </a:lnTo>
                  <a:close/>
                </a:path>
              </a:pathLst>
            </a:custGeom>
            <a:ln w="38100">
              <a:solidFill>
                <a:srgbClr val="6B91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8382762" y="6630162"/>
              <a:ext cx="762000" cy="228600"/>
            </a:xfrm>
            <a:custGeom>
              <a:avLst/>
              <a:gdLst/>
              <a:ahLst/>
              <a:cxnLst/>
              <a:rect l="l" t="t" r="r" b="b"/>
              <a:pathLst>
                <a:path w="762000" h="228600">
                  <a:moveTo>
                    <a:pt x="762000" y="0"/>
                  </a:moveTo>
                  <a:lnTo>
                    <a:pt x="0" y="0"/>
                  </a:lnTo>
                  <a:lnTo>
                    <a:pt x="0" y="228599"/>
                  </a:lnTo>
                  <a:lnTo>
                    <a:pt x="762000" y="228599"/>
                  </a:lnTo>
                  <a:lnTo>
                    <a:pt x="762000" y="200023"/>
                  </a:lnTo>
                  <a:lnTo>
                    <a:pt x="295275" y="200023"/>
                  </a:lnTo>
                  <a:lnTo>
                    <a:pt x="295275" y="28575"/>
                  </a:lnTo>
                  <a:lnTo>
                    <a:pt x="762000" y="28575"/>
                  </a:lnTo>
                  <a:lnTo>
                    <a:pt x="762000" y="0"/>
                  </a:lnTo>
                  <a:close/>
                </a:path>
                <a:path w="762000" h="228600">
                  <a:moveTo>
                    <a:pt x="762000" y="28575"/>
                  </a:moveTo>
                  <a:lnTo>
                    <a:pt x="295275" y="28575"/>
                  </a:lnTo>
                  <a:lnTo>
                    <a:pt x="466725" y="114298"/>
                  </a:lnTo>
                  <a:lnTo>
                    <a:pt x="295275" y="200023"/>
                  </a:lnTo>
                  <a:lnTo>
                    <a:pt x="762000" y="200023"/>
                  </a:lnTo>
                  <a:lnTo>
                    <a:pt x="762000" y="28575"/>
                  </a:lnTo>
                  <a:close/>
                </a:path>
              </a:pathLst>
            </a:custGeom>
            <a:solidFill>
              <a:srgbClr val="93C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8658987" y="6639687"/>
              <a:ext cx="209550" cy="209548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8382762" y="6630161"/>
              <a:ext cx="762000" cy="228600"/>
            </a:xfrm>
            <a:custGeom>
              <a:avLst/>
              <a:gdLst/>
              <a:ahLst/>
              <a:cxnLst/>
              <a:rect l="l" t="t" r="r" b="b"/>
              <a:pathLst>
                <a:path w="762000" h="228600">
                  <a:moveTo>
                    <a:pt x="0" y="228600"/>
                  </a:moveTo>
                  <a:lnTo>
                    <a:pt x="762000" y="228600"/>
                  </a:lnTo>
                  <a:lnTo>
                    <a:pt x="762000" y="0"/>
                  </a:lnTo>
                  <a:lnTo>
                    <a:pt x="0" y="0"/>
                  </a:lnTo>
                  <a:lnTo>
                    <a:pt x="0" y="228600"/>
                  </a:lnTo>
                  <a:close/>
                </a:path>
              </a:pathLst>
            </a:custGeom>
            <a:ln w="38100">
              <a:solidFill>
                <a:srgbClr val="6B91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59956" y="143192"/>
            <a:ext cx="8821420" cy="6576695"/>
            <a:chOff x="159956" y="143192"/>
            <a:chExt cx="8821420" cy="6576695"/>
          </a:xfrm>
        </p:grpSpPr>
        <p:sp>
          <p:nvSpPr>
            <p:cNvPr id="3" name="object 3"/>
            <p:cNvSpPr/>
            <p:nvPr/>
          </p:nvSpPr>
          <p:spPr>
            <a:xfrm>
              <a:off x="164592" y="147827"/>
              <a:ext cx="8811768" cy="656691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65354" y="148589"/>
              <a:ext cx="8810625" cy="6565900"/>
            </a:xfrm>
            <a:custGeom>
              <a:avLst/>
              <a:gdLst/>
              <a:ahLst/>
              <a:cxnLst/>
              <a:rect l="l" t="t" r="r" b="b"/>
              <a:pathLst>
                <a:path w="8810625" h="6565900">
                  <a:moveTo>
                    <a:pt x="775169" y="0"/>
                  </a:moveTo>
                  <a:lnTo>
                    <a:pt x="8810244" y="0"/>
                  </a:lnTo>
                  <a:lnTo>
                    <a:pt x="8810244" y="5790222"/>
                  </a:lnTo>
                  <a:lnTo>
                    <a:pt x="8808829" y="5837443"/>
                  </a:lnTo>
                  <a:lnTo>
                    <a:pt x="8804638" y="5883916"/>
                  </a:lnTo>
                  <a:lnTo>
                    <a:pt x="8797753" y="5929560"/>
                  </a:lnTo>
                  <a:lnTo>
                    <a:pt x="8788255" y="5974293"/>
                  </a:lnTo>
                  <a:lnTo>
                    <a:pt x="8776224" y="6018035"/>
                  </a:lnTo>
                  <a:lnTo>
                    <a:pt x="8761742" y="6060704"/>
                  </a:lnTo>
                  <a:lnTo>
                    <a:pt x="8744890" y="6102220"/>
                  </a:lnTo>
                  <a:lnTo>
                    <a:pt x="8725750" y="6142501"/>
                  </a:lnTo>
                  <a:lnTo>
                    <a:pt x="8704401" y="6181466"/>
                  </a:lnTo>
                  <a:lnTo>
                    <a:pt x="8680925" y="6219034"/>
                  </a:lnTo>
                  <a:lnTo>
                    <a:pt x="8655404" y="6255124"/>
                  </a:lnTo>
                  <a:lnTo>
                    <a:pt x="8627918" y="6289655"/>
                  </a:lnTo>
                  <a:lnTo>
                    <a:pt x="8598549" y="6322545"/>
                  </a:lnTo>
                  <a:lnTo>
                    <a:pt x="8567377" y="6353715"/>
                  </a:lnTo>
                  <a:lnTo>
                    <a:pt x="8534485" y="6383082"/>
                  </a:lnTo>
                  <a:lnTo>
                    <a:pt x="8499952" y="6410566"/>
                  </a:lnTo>
                  <a:lnTo>
                    <a:pt x="8463860" y="6436085"/>
                  </a:lnTo>
                  <a:lnTo>
                    <a:pt x="8426290" y="6459559"/>
                  </a:lnTo>
                  <a:lnTo>
                    <a:pt x="8387323" y="6480906"/>
                  </a:lnTo>
                  <a:lnTo>
                    <a:pt x="8347040" y="6500045"/>
                  </a:lnTo>
                  <a:lnTo>
                    <a:pt x="8305523" y="6516895"/>
                  </a:lnTo>
                  <a:lnTo>
                    <a:pt x="8262853" y="6531376"/>
                  </a:lnTo>
                  <a:lnTo>
                    <a:pt x="8219110" y="6543405"/>
                  </a:lnTo>
                  <a:lnTo>
                    <a:pt x="8174375" y="6552903"/>
                  </a:lnTo>
                  <a:lnTo>
                    <a:pt x="8128731" y="6559787"/>
                  </a:lnTo>
                  <a:lnTo>
                    <a:pt x="8082257" y="6563977"/>
                  </a:lnTo>
                  <a:lnTo>
                    <a:pt x="8035036" y="6565391"/>
                  </a:lnTo>
                  <a:lnTo>
                    <a:pt x="0" y="6565391"/>
                  </a:lnTo>
                  <a:lnTo>
                    <a:pt x="0" y="775207"/>
                  </a:lnTo>
                  <a:lnTo>
                    <a:pt x="1414" y="727986"/>
                  </a:lnTo>
                  <a:lnTo>
                    <a:pt x="5604" y="681512"/>
                  </a:lnTo>
                  <a:lnTo>
                    <a:pt x="12488" y="635868"/>
                  </a:lnTo>
                  <a:lnTo>
                    <a:pt x="21986" y="591133"/>
                  </a:lnTo>
                  <a:lnTo>
                    <a:pt x="34015" y="547390"/>
                  </a:lnTo>
                  <a:lnTo>
                    <a:pt x="48496" y="504720"/>
                  </a:lnTo>
                  <a:lnTo>
                    <a:pt x="65346" y="463203"/>
                  </a:lnTo>
                  <a:lnTo>
                    <a:pt x="84485" y="422920"/>
                  </a:lnTo>
                  <a:lnTo>
                    <a:pt x="105832" y="383953"/>
                  </a:lnTo>
                  <a:lnTo>
                    <a:pt x="129306" y="346383"/>
                  </a:lnTo>
                  <a:lnTo>
                    <a:pt x="154825" y="310291"/>
                  </a:lnTo>
                  <a:lnTo>
                    <a:pt x="182309" y="275758"/>
                  </a:lnTo>
                  <a:lnTo>
                    <a:pt x="211676" y="242866"/>
                  </a:lnTo>
                  <a:lnTo>
                    <a:pt x="242846" y="211694"/>
                  </a:lnTo>
                  <a:lnTo>
                    <a:pt x="275736" y="182325"/>
                  </a:lnTo>
                  <a:lnTo>
                    <a:pt x="310267" y="154839"/>
                  </a:lnTo>
                  <a:lnTo>
                    <a:pt x="346357" y="129318"/>
                  </a:lnTo>
                  <a:lnTo>
                    <a:pt x="383925" y="105842"/>
                  </a:lnTo>
                  <a:lnTo>
                    <a:pt x="422890" y="84493"/>
                  </a:lnTo>
                  <a:lnTo>
                    <a:pt x="463171" y="65353"/>
                  </a:lnTo>
                  <a:lnTo>
                    <a:pt x="504687" y="48501"/>
                  </a:lnTo>
                  <a:lnTo>
                    <a:pt x="547356" y="34019"/>
                  </a:lnTo>
                  <a:lnTo>
                    <a:pt x="591098" y="21988"/>
                  </a:lnTo>
                  <a:lnTo>
                    <a:pt x="635831" y="12490"/>
                  </a:lnTo>
                  <a:lnTo>
                    <a:pt x="681475" y="5605"/>
                  </a:lnTo>
                  <a:lnTo>
                    <a:pt x="727948" y="1414"/>
                  </a:lnTo>
                  <a:lnTo>
                    <a:pt x="775169" y="0"/>
                  </a:lnTo>
                  <a:close/>
                </a:path>
              </a:pathLst>
            </a:custGeom>
            <a:ln w="10668">
              <a:solidFill>
                <a:srgbClr val="8D8B8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73024" y="1420368"/>
              <a:ext cx="8031480" cy="4114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88263" y="1423415"/>
              <a:ext cx="8001000" cy="10795"/>
            </a:xfrm>
            <a:custGeom>
              <a:avLst/>
              <a:gdLst/>
              <a:ahLst/>
              <a:cxnLst/>
              <a:rect l="l" t="t" r="r" b="b"/>
              <a:pathLst>
                <a:path w="8001000" h="10794">
                  <a:moveTo>
                    <a:pt x="8001000" y="0"/>
                  </a:moveTo>
                  <a:lnTo>
                    <a:pt x="0" y="0"/>
                  </a:lnTo>
                  <a:lnTo>
                    <a:pt x="0" y="10667"/>
                  </a:lnTo>
                  <a:lnTo>
                    <a:pt x="8001000" y="10667"/>
                  </a:lnTo>
                  <a:lnTo>
                    <a:pt x="8001000" y="0"/>
                  </a:lnTo>
                  <a:close/>
                </a:path>
              </a:pathLst>
            </a:custGeom>
            <a:solidFill>
              <a:srgbClr val="93C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12648" y="969263"/>
              <a:ext cx="1767839" cy="316991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231140" y="1686509"/>
            <a:ext cx="8521700" cy="222817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04800" marR="5080" indent="-292735">
              <a:lnSpc>
                <a:spcPct val="100000"/>
              </a:lnSpc>
              <a:spcBef>
                <a:spcPts val="95"/>
              </a:spcBef>
              <a:buClr>
                <a:srgbClr val="93C500"/>
              </a:buClr>
              <a:buSzPct val="69642"/>
              <a:buFont typeface="Wingdings"/>
              <a:buChar char=""/>
              <a:tabLst>
                <a:tab pos="305435" algn="l"/>
              </a:tabLst>
            </a:pPr>
            <a:r>
              <a:rPr sz="2800" spc="-25" dirty="0">
                <a:solidFill>
                  <a:srgbClr val="FFFFFF"/>
                </a:solidFill>
                <a:latin typeface="Carlito"/>
                <a:cs typeface="Carlito"/>
              </a:rPr>
              <a:t>Perangkat keluaran </a:t>
            </a:r>
            <a:r>
              <a:rPr sz="2800" spc="-15" dirty="0">
                <a:solidFill>
                  <a:srgbClr val="FFFFFF"/>
                </a:solidFill>
                <a:latin typeface="Carlito"/>
                <a:cs typeface="Carlito"/>
              </a:rPr>
              <a:t>yang </a:t>
            </a:r>
            <a:r>
              <a:rPr sz="2800" spc="-10" dirty="0">
                <a:solidFill>
                  <a:srgbClr val="FFFFFF"/>
                </a:solidFill>
                <a:latin typeface="Carlito"/>
                <a:cs typeface="Carlito"/>
              </a:rPr>
              <a:t>berupa </a:t>
            </a:r>
            <a:r>
              <a:rPr sz="2800" spc="-25" dirty="0">
                <a:solidFill>
                  <a:srgbClr val="FFFFFF"/>
                </a:solidFill>
                <a:latin typeface="Carlito"/>
                <a:cs typeface="Carlito"/>
              </a:rPr>
              <a:t>layar </a:t>
            </a:r>
            <a:r>
              <a:rPr sz="2800" spc="-15" dirty="0">
                <a:solidFill>
                  <a:srgbClr val="FFFFFF"/>
                </a:solidFill>
                <a:latin typeface="Carlito"/>
                <a:cs typeface="Carlito"/>
              </a:rPr>
              <a:t>yang </a:t>
            </a:r>
            <a:r>
              <a:rPr sz="2800" spc="-10" dirty="0">
                <a:solidFill>
                  <a:srgbClr val="FFFFFF"/>
                </a:solidFill>
                <a:latin typeface="Carlito"/>
                <a:cs typeface="Carlito"/>
              </a:rPr>
              <a:t>menampilkan  </a:t>
            </a:r>
            <a:r>
              <a:rPr sz="2800" spc="-15" dirty="0">
                <a:solidFill>
                  <a:srgbClr val="FFFFFF"/>
                </a:solidFill>
                <a:latin typeface="Carlito"/>
                <a:cs typeface="Carlito"/>
              </a:rPr>
              <a:t>informasi </a:t>
            </a:r>
            <a:r>
              <a:rPr sz="2800" spc="-10" dirty="0">
                <a:solidFill>
                  <a:srgbClr val="FFFFFF"/>
                </a:solidFill>
                <a:latin typeface="Carlito"/>
                <a:cs typeface="Carlito"/>
              </a:rPr>
              <a:t>berupa </a:t>
            </a:r>
            <a:r>
              <a:rPr sz="2800" spc="-15" dirty="0">
                <a:solidFill>
                  <a:srgbClr val="FFFFFF"/>
                </a:solidFill>
                <a:latin typeface="Carlito"/>
                <a:cs typeface="Carlito"/>
              </a:rPr>
              <a:t>teks, </a:t>
            </a:r>
            <a:r>
              <a:rPr sz="2800" spc="-45" dirty="0">
                <a:solidFill>
                  <a:srgbClr val="FFFFFF"/>
                </a:solidFill>
                <a:latin typeface="Carlito"/>
                <a:cs typeface="Carlito"/>
              </a:rPr>
              <a:t>gambar, </a:t>
            </a:r>
            <a:r>
              <a:rPr sz="2800" spc="-10" dirty="0">
                <a:solidFill>
                  <a:srgbClr val="FFFFFF"/>
                </a:solidFill>
                <a:latin typeface="Carlito"/>
                <a:cs typeface="Carlito"/>
              </a:rPr>
              <a:t>video</a:t>
            </a:r>
            <a:r>
              <a:rPr sz="2800" spc="15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800" spc="-10" dirty="0" err="1">
                <a:solidFill>
                  <a:srgbClr val="FFFFFF"/>
                </a:solidFill>
                <a:latin typeface="Carlito"/>
                <a:cs typeface="Carlito"/>
              </a:rPr>
              <a:t>dll</a:t>
            </a:r>
            <a:r>
              <a:rPr sz="2800" spc="-10" dirty="0">
                <a:solidFill>
                  <a:srgbClr val="FFFFFF"/>
                </a:solidFill>
                <a:latin typeface="Carlito"/>
                <a:cs typeface="Carlito"/>
              </a:rPr>
              <a:t>.</a:t>
            </a:r>
            <a:endParaRPr sz="3450" dirty="0">
              <a:latin typeface="Carlito"/>
              <a:cs typeface="Carlito"/>
            </a:endParaRPr>
          </a:p>
          <a:p>
            <a:pPr marL="469900" lvl="1" indent="-381000">
              <a:lnSpc>
                <a:spcPct val="100000"/>
              </a:lnSpc>
              <a:buFont typeface="Wingdings"/>
              <a:buChar char=""/>
              <a:tabLst>
                <a:tab pos="469265" algn="l"/>
                <a:tab pos="469900" algn="l"/>
              </a:tabLst>
            </a:pPr>
            <a:r>
              <a:rPr sz="2000" dirty="0">
                <a:solidFill>
                  <a:srgbClr val="FFFFFF"/>
                </a:solidFill>
                <a:latin typeface="Verdana"/>
                <a:cs typeface="Verdana"/>
              </a:rPr>
              <a:t>Monitor </a:t>
            </a:r>
            <a:r>
              <a:rPr sz="2000" spc="-10" dirty="0">
                <a:solidFill>
                  <a:srgbClr val="FFFFFF"/>
                </a:solidFill>
                <a:latin typeface="Verdana"/>
                <a:cs typeface="Verdana"/>
              </a:rPr>
              <a:t>yang </a:t>
            </a:r>
            <a:r>
              <a:rPr sz="2000" spc="-15" dirty="0">
                <a:solidFill>
                  <a:srgbClr val="FFFFFF"/>
                </a:solidFill>
                <a:latin typeface="Verdana"/>
                <a:cs typeface="Verdana"/>
              </a:rPr>
              <a:t>banyak </a:t>
            </a:r>
            <a:r>
              <a:rPr sz="2000" spc="-5" dirty="0">
                <a:solidFill>
                  <a:srgbClr val="FFFFFF"/>
                </a:solidFill>
                <a:latin typeface="Verdana"/>
                <a:cs typeface="Verdana"/>
              </a:rPr>
              <a:t>beredar </a:t>
            </a:r>
            <a:r>
              <a:rPr sz="2000" dirty="0">
                <a:solidFill>
                  <a:srgbClr val="FFFFFF"/>
                </a:solidFill>
                <a:latin typeface="Verdana"/>
                <a:cs typeface="Verdana"/>
              </a:rPr>
              <a:t>ada 2 </a:t>
            </a:r>
            <a:r>
              <a:rPr sz="2000" spc="-5" dirty="0">
                <a:solidFill>
                  <a:srgbClr val="FFFFFF"/>
                </a:solidFill>
                <a:latin typeface="Verdana"/>
                <a:cs typeface="Verdana"/>
              </a:rPr>
              <a:t>jenis</a:t>
            </a:r>
            <a:r>
              <a:rPr sz="2000" spc="-7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00" dirty="0">
                <a:solidFill>
                  <a:srgbClr val="FFFFFF"/>
                </a:solidFill>
                <a:latin typeface="Verdana"/>
                <a:cs typeface="Verdana"/>
              </a:rPr>
              <a:t>:</a:t>
            </a:r>
            <a:endParaRPr sz="2000" dirty="0">
              <a:latin typeface="Verdana"/>
              <a:cs typeface="Verdana"/>
            </a:endParaRPr>
          </a:p>
          <a:p>
            <a:pPr marL="673735" lvl="2" indent="-204470">
              <a:lnSpc>
                <a:spcPct val="100000"/>
              </a:lnSpc>
              <a:buChar char="-"/>
              <a:tabLst>
                <a:tab pos="674370" algn="l"/>
              </a:tabLst>
            </a:pPr>
            <a:r>
              <a:rPr sz="2000" dirty="0">
                <a:solidFill>
                  <a:srgbClr val="FFFFFF"/>
                </a:solidFill>
                <a:latin typeface="Verdana"/>
                <a:cs typeface="Verdana"/>
              </a:rPr>
              <a:t>Monitor tabung, </a:t>
            </a:r>
            <a:r>
              <a:rPr sz="2000" spc="-5" dirty="0">
                <a:solidFill>
                  <a:srgbClr val="FFFFFF"/>
                </a:solidFill>
                <a:latin typeface="Verdana"/>
                <a:cs typeface="Verdana"/>
              </a:rPr>
              <a:t>contohnya </a:t>
            </a:r>
            <a:r>
              <a:rPr sz="2000" spc="-20" dirty="0">
                <a:solidFill>
                  <a:srgbClr val="FFFFFF"/>
                </a:solidFill>
                <a:latin typeface="Verdana"/>
                <a:cs typeface="Verdana"/>
              </a:rPr>
              <a:t>CRT </a:t>
            </a:r>
            <a:r>
              <a:rPr sz="2000" spc="-5" dirty="0">
                <a:solidFill>
                  <a:srgbClr val="FFFFFF"/>
                </a:solidFill>
                <a:latin typeface="Verdana"/>
                <a:cs typeface="Verdana"/>
              </a:rPr>
              <a:t>(Cathode </a:t>
            </a:r>
            <a:r>
              <a:rPr sz="2000" spc="-20" dirty="0">
                <a:solidFill>
                  <a:srgbClr val="FFFFFF"/>
                </a:solidFill>
                <a:latin typeface="Verdana"/>
                <a:cs typeface="Verdana"/>
              </a:rPr>
              <a:t>Ray</a:t>
            </a:r>
            <a:r>
              <a:rPr sz="2000" spc="-1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00" spc="-40" dirty="0">
                <a:solidFill>
                  <a:srgbClr val="FFFFFF"/>
                </a:solidFill>
                <a:latin typeface="Verdana"/>
                <a:cs typeface="Verdana"/>
              </a:rPr>
              <a:t>Tube)</a:t>
            </a:r>
            <a:endParaRPr sz="2000" dirty="0">
              <a:latin typeface="Verdana"/>
              <a:cs typeface="Verdana"/>
            </a:endParaRPr>
          </a:p>
          <a:p>
            <a:pPr marL="673735" lvl="2" indent="-204470">
              <a:lnSpc>
                <a:spcPct val="100000"/>
              </a:lnSpc>
              <a:spcBef>
                <a:spcPts val="5"/>
              </a:spcBef>
              <a:buChar char="-"/>
              <a:tabLst>
                <a:tab pos="674370" algn="l"/>
              </a:tabLst>
            </a:pPr>
            <a:r>
              <a:rPr sz="2000" spc="-5" dirty="0">
                <a:solidFill>
                  <a:srgbClr val="FFFFFF"/>
                </a:solidFill>
                <a:latin typeface="Verdana"/>
                <a:cs typeface="Verdana"/>
              </a:rPr>
              <a:t>Monitor </a:t>
            </a:r>
            <a:r>
              <a:rPr sz="2000" dirty="0">
                <a:solidFill>
                  <a:srgbClr val="FFFFFF"/>
                </a:solidFill>
                <a:latin typeface="Verdana"/>
                <a:cs typeface="Verdana"/>
              </a:rPr>
              <a:t>flat, </a:t>
            </a:r>
            <a:r>
              <a:rPr sz="2000" spc="-5" dirty="0">
                <a:solidFill>
                  <a:srgbClr val="FFFFFF"/>
                </a:solidFill>
                <a:latin typeface="Verdana"/>
                <a:cs typeface="Verdana"/>
              </a:rPr>
              <a:t>contohnya </a:t>
            </a:r>
            <a:r>
              <a:rPr sz="2000" spc="-20" dirty="0">
                <a:solidFill>
                  <a:srgbClr val="FFFFFF"/>
                </a:solidFill>
                <a:latin typeface="Verdana"/>
                <a:cs typeface="Verdana"/>
              </a:rPr>
              <a:t>LCD, </a:t>
            </a:r>
            <a:r>
              <a:rPr sz="2000" dirty="0">
                <a:solidFill>
                  <a:srgbClr val="FFFFFF"/>
                </a:solidFill>
                <a:latin typeface="Verdana"/>
                <a:cs typeface="Verdana"/>
              </a:rPr>
              <a:t>LED</a:t>
            </a:r>
            <a:r>
              <a:rPr sz="2000" spc="-8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Verdana"/>
                <a:cs typeface="Verdana"/>
              </a:rPr>
              <a:t>dll</a:t>
            </a:r>
            <a:endParaRPr sz="2000" dirty="0">
              <a:latin typeface="Verdana"/>
              <a:cs typeface="Verdana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762000" y="0"/>
            <a:ext cx="8402320" cy="6890384"/>
            <a:chOff x="762000" y="0"/>
            <a:chExt cx="8402320" cy="6890384"/>
          </a:xfrm>
        </p:grpSpPr>
        <p:sp>
          <p:nvSpPr>
            <p:cNvPr id="10" name="object 10"/>
            <p:cNvSpPr/>
            <p:nvPr/>
          </p:nvSpPr>
          <p:spPr>
            <a:xfrm>
              <a:off x="762000" y="4267199"/>
              <a:ext cx="2613660" cy="229362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210555" y="4267199"/>
              <a:ext cx="3154679" cy="229362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353806" y="6858"/>
              <a:ext cx="791210" cy="685800"/>
            </a:xfrm>
            <a:custGeom>
              <a:avLst/>
              <a:gdLst/>
              <a:ahLst/>
              <a:cxnLst/>
              <a:rect l="l" t="t" r="r" b="b"/>
              <a:pathLst>
                <a:path w="791209" h="685800">
                  <a:moveTo>
                    <a:pt x="790955" y="0"/>
                  </a:moveTo>
                  <a:lnTo>
                    <a:pt x="0" y="0"/>
                  </a:lnTo>
                  <a:lnTo>
                    <a:pt x="0" y="685800"/>
                  </a:lnTo>
                  <a:lnTo>
                    <a:pt x="790955" y="685800"/>
                  </a:lnTo>
                  <a:lnTo>
                    <a:pt x="790955" y="600075"/>
                  </a:lnTo>
                  <a:lnTo>
                    <a:pt x="202565" y="600075"/>
                  </a:lnTo>
                  <a:lnTo>
                    <a:pt x="202565" y="342900"/>
                  </a:lnTo>
                  <a:lnTo>
                    <a:pt x="138302" y="342900"/>
                  </a:lnTo>
                  <a:lnTo>
                    <a:pt x="395477" y="85725"/>
                  </a:lnTo>
                  <a:lnTo>
                    <a:pt x="790955" y="85725"/>
                  </a:lnTo>
                  <a:lnTo>
                    <a:pt x="790955" y="0"/>
                  </a:lnTo>
                  <a:close/>
                </a:path>
                <a:path w="791209" h="685800">
                  <a:moveTo>
                    <a:pt x="790955" y="117856"/>
                  </a:moveTo>
                  <a:lnTo>
                    <a:pt x="556260" y="117856"/>
                  </a:lnTo>
                  <a:lnTo>
                    <a:pt x="556260" y="246507"/>
                  </a:lnTo>
                  <a:lnTo>
                    <a:pt x="652652" y="342900"/>
                  </a:lnTo>
                  <a:lnTo>
                    <a:pt x="588391" y="342900"/>
                  </a:lnTo>
                  <a:lnTo>
                    <a:pt x="588391" y="600075"/>
                  </a:lnTo>
                  <a:lnTo>
                    <a:pt x="790955" y="600075"/>
                  </a:lnTo>
                  <a:lnTo>
                    <a:pt x="790955" y="117856"/>
                  </a:lnTo>
                  <a:close/>
                </a:path>
                <a:path w="791209" h="685800">
                  <a:moveTo>
                    <a:pt x="790955" y="85725"/>
                  </a:moveTo>
                  <a:lnTo>
                    <a:pt x="395477" y="85725"/>
                  </a:lnTo>
                  <a:lnTo>
                    <a:pt x="491871" y="182118"/>
                  </a:lnTo>
                  <a:lnTo>
                    <a:pt x="491871" y="117856"/>
                  </a:lnTo>
                  <a:lnTo>
                    <a:pt x="790955" y="117856"/>
                  </a:lnTo>
                  <a:lnTo>
                    <a:pt x="790955" y="85725"/>
                  </a:lnTo>
                  <a:close/>
                </a:path>
              </a:pathLst>
            </a:custGeom>
            <a:solidFill>
              <a:srgbClr val="93C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8556370" y="124713"/>
              <a:ext cx="386080" cy="482600"/>
            </a:xfrm>
            <a:custGeom>
              <a:avLst/>
              <a:gdLst/>
              <a:ahLst/>
              <a:cxnLst/>
              <a:rect l="l" t="t" r="r" b="b"/>
              <a:pathLst>
                <a:path w="386079" h="482600">
                  <a:moveTo>
                    <a:pt x="353695" y="0"/>
                  </a:moveTo>
                  <a:lnTo>
                    <a:pt x="289305" y="0"/>
                  </a:lnTo>
                  <a:lnTo>
                    <a:pt x="289305" y="64261"/>
                  </a:lnTo>
                  <a:lnTo>
                    <a:pt x="353695" y="128650"/>
                  </a:lnTo>
                  <a:lnTo>
                    <a:pt x="353695" y="0"/>
                  </a:lnTo>
                  <a:close/>
                </a:path>
                <a:path w="386079" h="482600">
                  <a:moveTo>
                    <a:pt x="385825" y="225043"/>
                  </a:moveTo>
                  <a:lnTo>
                    <a:pt x="0" y="225043"/>
                  </a:lnTo>
                  <a:lnTo>
                    <a:pt x="0" y="482218"/>
                  </a:lnTo>
                  <a:lnTo>
                    <a:pt x="160781" y="482218"/>
                  </a:lnTo>
                  <a:lnTo>
                    <a:pt x="160781" y="353694"/>
                  </a:lnTo>
                  <a:lnTo>
                    <a:pt x="385825" y="353694"/>
                  </a:lnTo>
                  <a:lnTo>
                    <a:pt x="385825" y="225043"/>
                  </a:lnTo>
                  <a:close/>
                </a:path>
                <a:path w="386079" h="482600">
                  <a:moveTo>
                    <a:pt x="385825" y="353694"/>
                  </a:moveTo>
                  <a:lnTo>
                    <a:pt x="225044" y="353694"/>
                  </a:lnTo>
                  <a:lnTo>
                    <a:pt x="225044" y="482218"/>
                  </a:lnTo>
                  <a:lnTo>
                    <a:pt x="385825" y="482218"/>
                  </a:lnTo>
                  <a:lnTo>
                    <a:pt x="385825" y="353694"/>
                  </a:lnTo>
                  <a:close/>
                </a:path>
              </a:pathLst>
            </a:custGeom>
            <a:solidFill>
              <a:srgbClr val="779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8492108" y="92583"/>
              <a:ext cx="514350" cy="514350"/>
            </a:xfrm>
            <a:custGeom>
              <a:avLst/>
              <a:gdLst/>
              <a:ahLst/>
              <a:cxnLst/>
              <a:rect l="l" t="t" r="r" b="b"/>
              <a:pathLst>
                <a:path w="514350" h="514350">
                  <a:moveTo>
                    <a:pt x="257175" y="0"/>
                  </a:moveTo>
                  <a:lnTo>
                    <a:pt x="0" y="257175"/>
                  </a:lnTo>
                  <a:lnTo>
                    <a:pt x="514350" y="257175"/>
                  </a:lnTo>
                  <a:lnTo>
                    <a:pt x="257175" y="0"/>
                  </a:lnTo>
                  <a:close/>
                </a:path>
                <a:path w="514350" h="514350">
                  <a:moveTo>
                    <a:pt x="289306" y="385826"/>
                  </a:moveTo>
                  <a:lnTo>
                    <a:pt x="225044" y="385826"/>
                  </a:lnTo>
                  <a:lnTo>
                    <a:pt x="225044" y="514350"/>
                  </a:lnTo>
                  <a:lnTo>
                    <a:pt x="289306" y="514350"/>
                  </a:lnTo>
                  <a:lnTo>
                    <a:pt x="289306" y="385826"/>
                  </a:lnTo>
                  <a:close/>
                </a:path>
              </a:pathLst>
            </a:custGeom>
            <a:solidFill>
              <a:srgbClr val="5877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8492108" y="92583"/>
              <a:ext cx="514350" cy="514350"/>
            </a:xfrm>
            <a:custGeom>
              <a:avLst/>
              <a:gdLst/>
              <a:ahLst/>
              <a:cxnLst/>
              <a:rect l="l" t="t" r="r" b="b"/>
              <a:pathLst>
                <a:path w="514350" h="514350">
                  <a:moveTo>
                    <a:pt x="257175" y="0"/>
                  </a:moveTo>
                  <a:lnTo>
                    <a:pt x="353568" y="96393"/>
                  </a:lnTo>
                  <a:lnTo>
                    <a:pt x="353568" y="32131"/>
                  </a:lnTo>
                  <a:lnTo>
                    <a:pt x="417957" y="32131"/>
                  </a:lnTo>
                  <a:lnTo>
                    <a:pt x="417957" y="160782"/>
                  </a:lnTo>
                  <a:lnTo>
                    <a:pt x="514350" y="257175"/>
                  </a:lnTo>
                  <a:lnTo>
                    <a:pt x="450088" y="257175"/>
                  </a:lnTo>
                  <a:lnTo>
                    <a:pt x="450088" y="514350"/>
                  </a:lnTo>
                  <a:lnTo>
                    <a:pt x="64262" y="514350"/>
                  </a:lnTo>
                  <a:lnTo>
                    <a:pt x="64262" y="257175"/>
                  </a:lnTo>
                  <a:lnTo>
                    <a:pt x="0" y="257175"/>
                  </a:lnTo>
                  <a:lnTo>
                    <a:pt x="257175" y="0"/>
                  </a:lnTo>
                  <a:close/>
                </a:path>
                <a:path w="514350" h="514350">
                  <a:moveTo>
                    <a:pt x="353568" y="96393"/>
                  </a:moveTo>
                  <a:lnTo>
                    <a:pt x="417957" y="160782"/>
                  </a:lnTo>
                </a:path>
                <a:path w="514350" h="514350">
                  <a:moveTo>
                    <a:pt x="450088" y="257175"/>
                  </a:moveTo>
                  <a:lnTo>
                    <a:pt x="64262" y="257175"/>
                  </a:lnTo>
                </a:path>
                <a:path w="514350" h="514350">
                  <a:moveTo>
                    <a:pt x="225044" y="514350"/>
                  </a:moveTo>
                  <a:lnTo>
                    <a:pt x="225044" y="385826"/>
                  </a:lnTo>
                  <a:lnTo>
                    <a:pt x="289306" y="385826"/>
                  </a:lnTo>
                  <a:lnTo>
                    <a:pt x="289306" y="514350"/>
                  </a:lnTo>
                </a:path>
              </a:pathLst>
            </a:custGeom>
            <a:ln w="38100">
              <a:solidFill>
                <a:srgbClr val="6B91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8353806" y="6858"/>
              <a:ext cx="791210" cy="685800"/>
            </a:xfrm>
            <a:custGeom>
              <a:avLst/>
              <a:gdLst/>
              <a:ahLst/>
              <a:cxnLst/>
              <a:rect l="l" t="t" r="r" b="b"/>
              <a:pathLst>
                <a:path w="791209" h="685800">
                  <a:moveTo>
                    <a:pt x="0" y="685800"/>
                  </a:moveTo>
                  <a:lnTo>
                    <a:pt x="790955" y="685800"/>
                  </a:lnTo>
                  <a:lnTo>
                    <a:pt x="790955" y="0"/>
                  </a:lnTo>
                  <a:lnTo>
                    <a:pt x="0" y="0"/>
                  </a:lnTo>
                  <a:lnTo>
                    <a:pt x="0" y="685800"/>
                  </a:lnTo>
                  <a:close/>
                </a:path>
              </a:pathLst>
            </a:custGeom>
            <a:ln w="38100">
              <a:solidFill>
                <a:srgbClr val="6B91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7515606" y="6630162"/>
              <a:ext cx="762000" cy="228600"/>
            </a:xfrm>
            <a:custGeom>
              <a:avLst/>
              <a:gdLst/>
              <a:ahLst/>
              <a:cxnLst/>
              <a:rect l="l" t="t" r="r" b="b"/>
              <a:pathLst>
                <a:path w="762000" h="228600">
                  <a:moveTo>
                    <a:pt x="762000" y="0"/>
                  </a:moveTo>
                  <a:lnTo>
                    <a:pt x="0" y="0"/>
                  </a:lnTo>
                  <a:lnTo>
                    <a:pt x="0" y="228599"/>
                  </a:lnTo>
                  <a:lnTo>
                    <a:pt x="762000" y="228599"/>
                  </a:lnTo>
                  <a:lnTo>
                    <a:pt x="762000" y="200023"/>
                  </a:lnTo>
                  <a:lnTo>
                    <a:pt x="466725" y="200023"/>
                  </a:lnTo>
                  <a:lnTo>
                    <a:pt x="295275" y="114298"/>
                  </a:lnTo>
                  <a:lnTo>
                    <a:pt x="466725" y="28575"/>
                  </a:lnTo>
                  <a:lnTo>
                    <a:pt x="762000" y="28575"/>
                  </a:lnTo>
                  <a:lnTo>
                    <a:pt x="762000" y="0"/>
                  </a:lnTo>
                  <a:close/>
                </a:path>
                <a:path w="762000" h="228600">
                  <a:moveTo>
                    <a:pt x="762000" y="28575"/>
                  </a:moveTo>
                  <a:lnTo>
                    <a:pt x="466725" y="28575"/>
                  </a:lnTo>
                  <a:lnTo>
                    <a:pt x="466725" y="200023"/>
                  </a:lnTo>
                  <a:lnTo>
                    <a:pt x="762000" y="200023"/>
                  </a:lnTo>
                  <a:lnTo>
                    <a:pt x="762000" y="28575"/>
                  </a:lnTo>
                  <a:close/>
                </a:path>
              </a:pathLst>
            </a:custGeom>
            <a:solidFill>
              <a:srgbClr val="93C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7791831" y="6639687"/>
              <a:ext cx="209550" cy="209548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7515606" y="6630161"/>
              <a:ext cx="762000" cy="228600"/>
            </a:xfrm>
            <a:custGeom>
              <a:avLst/>
              <a:gdLst/>
              <a:ahLst/>
              <a:cxnLst/>
              <a:rect l="l" t="t" r="r" b="b"/>
              <a:pathLst>
                <a:path w="762000" h="228600">
                  <a:moveTo>
                    <a:pt x="0" y="228600"/>
                  </a:moveTo>
                  <a:lnTo>
                    <a:pt x="762000" y="228600"/>
                  </a:lnTo>
                  <a:lnTo>
                    <a:pt x="762000" y="0"/>
                  </a:lnTo>
                  <a:lnTo>
                    <a:pt x="0" y="0"/>
                  </a:lnTo>
                  <a:lnTo>
                    <a:pt x="0" y="228600"/>
                  </a:lnTo>
                  <a:close/>
                </a:path>
              </a:pathLst>
            </a:custGeom>
            <a:ln w="38100">
              <a:solidFill>
                <a:srgbClr val="6B91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8382761" y="6630162"/>
              <a:ext cx="762000" cy="228600"/>
            </a:xfrm>
            <a:custGeom>
              <a:avLst/>
              <a:gdLst/>
              <a:ahLst/>
              <a:cxnLst/>
              <a:rect l="l" t="t" r="r" b="b"/>
              <a:pathLst>
                <a:path w="762000" h="228600">
                  <a:moveTo>
                    <a:pt x="762000" y="0"/>
                  </a:moveTo>
                  <a:lnTo>
                    <a:pt x="0" y="0"/>
                  </a:lnTo>
                  <a:lnTo>
                    <a:pt x="0" y="228599"/>
                  </a:lnTo>
                  <a:lnTo>
                    <a:pt x="762000" y="228599"/>
                  </a:lnTo>
                  <a:lnTo>
                    <a:pt x="762000" y="200023"/>
                  </a:lnTo>
                  <a:lnTo>
                    <a:pt x="295275" y="200023"/>
                  </a:lnTo>
                  <a:lnTo>
                    <a:pt x="295275" y="28575"/>
                  </a:lnTo>
                  <a:lnTo>
                    <a:pt x="762000" y="28575"/>
                  </a:lnTo>
                  <a:lnTo>
                    <a:pt x="762000" y="0"/>
                  </a:lnTo>
                  <a:close/>
                </a:path>
                <a:path w="762000" h="228600">
                  <a:moveTo>
                    <a:pt x="762000" y="28575"/>
                  </a:moveTo>
                  <a:lnTo>
                    <a:pt x="295275" y="28575"/>
                  </a:lnTo>
                  <a:lnTo>
                    <a:pt x="466725" y="114298"/>
                  </a:lnTo>
                  <a:lnTo>
                    <a:pt x="295275" y="200023"/>
                  </a:lnTo>
                  <a:lnTo>
                    <a:pt x="762000" y="200023"/>
                  </a:lnTo>
                  <a:lnTo>
                    <a:pt x="762000" y="28575"/>
                  </a:lnTo>
                  <a:close/>
                </a:path>
              </a:pathLst>
            </a:custGeom>
            <a:solidFill>
              <a:srgbClr val="93C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8658986" y="6639687"/>
              <a:ext cx="209550" cy="209548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8382761" y="6630161"/>
              <a:ext cx="762000" cy="228600"/>
            </a:xfrm>
            <a:custGeom>
              <a:avLst/>
              <a:gdLst/>
              <a:ahLst/>
              <a:cxnLst/>
              <a:rect l="l" t="t" r="r" b="b"/>
              <a:pathLst>
                <a:path w="762000" h="228600">
                  <a:moveTo>
                    <a:pt x="0" y="228600"/>
                  </a:moveTo>
                  <a:lnTo>
                    <a:pt x="762000" y="228600"/>
                  </a:lnTo>
                  <a:lnTo>
                    <a:pt x="762000" y="0"/>
                  </a:lnTo>
                  <a:lnTo>
                    <a:pt x="0" y="0"/>
                  </a:lnTo>
                  <a:lnTo>
                    <a:pt x="0" y="228600"/>
                  </a:lnTo>
                  <a:close/>
                </a:path>
              </a:pathLst>
            </a:custGeom>
            <a:ln w="38100">
              <a:solidFill>
                <a:srgbClr val="6B91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59956" y="143192"/>
            <a:ext cx="8821420" cy="6576695"/>
            <a:chOff x="159956" y="143192"/>
            <a:chExt cx="8821420" cy="6576695"/>
          </a:xfrm>
        </p:grpSpPr>
        <p:sp>
          <p:nvSpPr>
            <p:cNvPr id="3" name="object 3"/>
            <p:cNvSpPr/>
            <p:nvPr/>
          </p:nvSpPr>
          <p:spPr>
            <a:xfrm>
              <a:off x="164592" y="147827"/>
              <a:ext cx="8811768" cy="656691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65354" y="148589"/>
              <a:ext cx="8810625" cy="6565900"/>
            </a:xfrm>
            <a:custGeom>
              <a:avLst/>
              <a:gdLst/>
              <a:ahLst/>
              <a:cxnLst/>
              <a:rect l="l" t="t" r="r" b="b"/>
              <a:pathLst>
                <a:path w="8810625" h="6565900">
                  <a:moveTo>
                    <a:pt x="775169" y="0"/>
                  </a:moveTo>
                  <a:lnTo>
                    <a:pt x="8810244" y="0"/>
                  </a:lnTo>
                  <a:lnTo>
                    <a:pt x="8810244" y="5790222"/>
                  </a:lnTo>
                  <a:lnTo>
                    <a:pt x="8808829" y="5837443"/>
                  </a:lnTo>
                  <a:lnTo>
                    <a:pt x="8804638" y="5883916"/>
                  </a:lnTo>
                  <a:lnTo>
                    <a:pt x="8797753" y="5929560"/>
                  </a:lnTo>
                  <a:lnTo>
                    <a:pt x="8788255" y="5974293"/>
                  </a:lnTo>
                  <a:lnTo>
                    <a:pt x="8776224" y="6018035"/>
                  </a:lnTo>
                  <a:lnTo>
                    <a:pt x="8761742" y="6060704"/>
                  </a:lnTo>
                  <a:lnTo>
                    <a:pt x="8744890" y="6102220"/>
                  </a:lnTo>
                  <a:lnTo>
                    <a:pt x="8725750" y="6142501"/>
                  </a:lnTo>
                  <a:lnTo>
                    <a:pt x="8704401" y="6181466"/>
                  </a:lnTo>
                  <a:lnTo>
                    <a:pt x="8680925" y="6219034"/>
                  </a:lnTo>
                  <a:lnTo>
                    <a:pt x="8655404" y="6255124"/>
                  </a:lnTo>
                  <a:lnTo>
                    <a:pt x="8627918" y="6289655"/>
                  </a:lnTo>
                  <a:lnTo>
                    <a:pt x="8598549" y="6322545"/>
                  </a:lnTo>
                  <a:lnTo>
                    <a:pt x="8567377" y="6353715"/>
                  </a:lnTo>
                  <a:lnTo>
                    <a:pt x="8534485" y="6383082"/>
                  </a:lnTo>
                  <a:lnTo>
                    <a:pt x="8499952" y="6410566"/>
                  </a:lnTo>
                  <a:lnTo>
                    <a:pt x="8463860" y="6436085"/>
                  </a:lnTo>
                  <a:lnTo>
                    <a:pt x="8426290" y="6459559"/>
                  </a:lnTo>
                  <a:lnTo>
                    <a:pt x="8387323" y="6480906"/>
                  </a:lnTo>
                  <a:lnTo>
                    <a:pt x="8347040" y="6500045"/>
                  </a:lnTo>
                  <a:lnTo>
                    <a:pt x="8305523" y="6516895"/>
                  </a:lnTo>
                  <a:lnTo>
                    <a:pt x="8262853" y="6531376"/>
                  </a:lnTo>
                  <a:lnTo>
                    <a:pt x="8219110" y="6543405"/>
                  </a:lnTo>
                  <a:lnTo>
                    <a:pt x="8174375" y="6552903"/>
                  </a:lnTo>
                  <a:lnTo>
                    <a:pt x="8128731" y="6559787"/>
                  </a:lnTo>
                  <a:lnTo>
                    <a:pt x="8082257" y="6563977"/>
                  </a:lnTo>
                  <a:lnTo>
                    <a:pt x="8035036" y="6565391"/>
                  </a:lnTo>
                  <a:lnTo>
                    <a:pt x="0" y="6565391"/>
                  </a:lnTo>
                  <a:lnTo>
                    <a:pt x="0" y="775207"/>
                  </a:lnTo>
                  <a:lnTo>
                    <a:pt x="1414" y="727986"/>
                  </a:lnTo>
                  <a:lnTo>
                    <a:pt x="5604" y="681512"/>
                  </a:lnTo>
                  <a:lnTo>
                    <a:pt x="12488" y="635868"/>
                  </a:lnTo>
                  <a:lnTo>
                    <a:pt x="21986" y="591133"/>
                  </a:lnTo>
                  <a:lnTo>
                    <a:pt x="34015" y="547390"/>
                  </a:lnTo>
                  <a:lnTo>
                    <a:pt x="48496" y="504720"/>
                  </a:lnTo>
                  <a:lnTo>
                    <a:pt x="65346" y="463203"/>
                  </a:lnTo>
                  <a:lnTo>
                    <a:pt x="84485" y="422920"/>
                  </a:lnTo>
                  <a:lnTo>
                    <a:pt x="105832" y="383953"/>
                  </a:lnTo>
                  <a:lnTo>
                    <a:pt x="129306" y="346383"/>
                  </a:lnTo>
                  <a:lnTo>
                    <a:pt x="154825" y="310291"/>
                  </a:lnTo>
                  <a:lnTo>
                    <a:pt x="182309" y="275758"/>
                  </a:lnTo>
                  <a:lnTo>
                    <a:pt x="211676" y="242866"/>
                  </a:lnTo>
                  <a:lnTo>
                    <a:pt x="242846" y="211694"/>
                  </a:lnTo>
                  <a:lnTo>
                    <a:pt x="275736" y="182325"/>
                  </a:lnTo>
                  <a:lnTo>
                    <a:pt x="310267" y="154839"/>
                  </a:lnTo>
                  <a:lnTo>
                    <a:pt x="346357" y="129318"/>
                  </a:lnTo>
                  <a:lnTo>
                    <a:pt x="383925" y="105842"/>
                  </a:lnTo>
                  <a:lnTo>
                    <a:pt x="422890" y="84493"/>
                  </a:lnTo>
                  <a:lnTo>
                    <a:pt x="463171" y="65353"/>
                  </a:lnTo>
                  <a:lnTo>
                    <a:pt x="504687" y="48501"/>
                  </a:lnTo>
                  <a:lnTo>
                    <a:pt x="547356" y="34019"/>
                  </a:lnTo>
                  <a:lnTo>
                    <a:pt x="591098" y="21988"/>
                  </a:lnTo>
                  <a:lnTo>
                    <a:pt x="635831" y="12490"/>
                  </a:lnTo>
                  <a:lnTo>
                    <a:pt x="681475" y="5605"/>
                  </a:lnTo>
                  <a:lnTo>
                    <a:pt x="727948" y="1414"/>
                  </a:lnTo>
                  <a:lnTo>
                    <a:pt x="775169" y="0"/>
                  </a:lnTo>
                  <a:close/>
                </a:path>
              </a:pathLst>
            </a:custGeom>
            <a:ln w="10668">
              <a:solidFill>
                <a:srgbClr val="8D8B8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73024" y="1420368"/>
              <a:ext cx="8031480" cy="4114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88263" y="1423415"/>
              <a:ext cx="8001000" cy="10795"/>
            </a:xfrm>
            <a:custGeom>
              <a:avLst/>
              <a:gdLst/>
              <a:ahLst/>
              <a:cxnLst/>
              <a:rect l="l" t="t" r="r" b="b"/>
              <a:pathLst>
                <a:path w="8001000" h="10794">
                  <a:moveTo>
                    <a:pt x="8001000" y="0"/>
                  </a:moveTo>
                  <a:lnTo>
                    <a:pt x="0" y="0"/>
                  </a:lnTo>
                  <a:lnTo>
                    <a:pt x="0" y="10667"/>
                  </a:lnTo>
                  <a:lnTo>
                    <a:pt x="8001000" y="10667"/>
                  </a:lnTo>
                  <a:lnTo>
                    <a:pt x="8001000" y="0"/>
                  </a:lnTo>
                  <a:close/>
                </a:path>
              </a:pathLst>
            </a:custGeom>
            <a:solidFill>
              <a:srgbClr val="93C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01980" y="969263"/>
              <a:ext cx="1552956" cy="316991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535940" y="1624329"/>
            <a:ext cx="8140700" cy="1214755"/>
          </a:xfrm>
          <a:prstGeom prst="rect">
            <a:avLst/>
          </a:prstGeom>
        </p:spPr>
        <p:txBody>
          <a:bodyPr vert="horz" wrap="square" lIns="0" tIns="83820" rIns="0" bIns="0" rtlCol="0">
            <a:spAutoFit/>
          </a:bodyPr>
          <a:lstStyle/>
          <a:p>
            <a:pPr marL="304800" marR="5080" indent="-292735">
              <a:lnSpc>
                <a:spcPts val="2300"/>
              </a:lnSpc>
              <a:spcBef>
                <a:spcPts val="660"/>
              </a:spcBef>
              <a:buClr>
                <a:srgbClr val="93C500"/>
              </a:buClr>
              <a:buSzPct val="68750"/>
              <a:buFont typeface="Wingdings"/>
              <a:buChar char=""/>
              <a:tabLst>
                <a:tab pos="305435" algn="l"/>
              </a:tabLst>
            </a:pPr>
            <a:r>
              <a:rPr sz="2400" spc="-5" dirty="0">
                <a:solidFill>
                  <a:srgbClr val="FFFFFF"/>
                </a:solidFill>
                <a:latin typeface="Carlito"/>
                <a:cs typeface="Carlito"/>
              </a:rPr>
              <a:t>Merupakan alat </a:t>
            </a:r>
            <a:r>
              <a:rPr sz="2400" spc="-15" dirty="0">
                <a:solidFill>
                  <a:srgbClr val="FFFFFF"/>
                </a:solidFill>
                <a:latin typeface="Carlito"/>
                <a:cs typeface="Carlito"/>
              </a:rPr>
              <a:t>keluaran </a:t>
            </a:r>
            <a:r>
              <a:rPr sz="2400" spc="-20" dirty="0">
                <a:solidFill>
                  <a:srgbClr val="FFFFFF"/>
                </a:solidFill>
                <a:latin typeface="Carlito"/>
                <a:cs typeface="Carlito"/>
              </a:rPr>
              <a:t>yg </a:t>
            </a:r>
            <a:r>
              <a:rPr sz="2400" spc="-10" dirty="0">
                <a:solidFill>
                  <a:srgbClr val="FFFFFF"/>
                </a:solidFill>
                <a:latin typeface="Carlito"/>
                <a:cs typeface="Carlito"/>
              </a:rPr>
              <a:t>digunakan untuk </a:t>
            </a:r>
            <a:r>
              <a:rPr sz="2400" spc="-5" dirty="0">
                <a:solidFill>
                  <a:srgbClr val="FFFFFF"/>
                </a:solidFill>
                <a:latin typeface="Carlito"/>
                <a:cs typeface="Carlito"/>
              </a:rPr>
              <a:t>mencetak tulisan,  </a:t>
            </a:r>
            <a:r>
              <a:rPr sz="2400" spc="-10" dirty="0">
                <a:solidFill>
                  <a:srgbClr val="FFFFFF"/>
                </a:solidFill>
                <a:latin typeface="Carlito"/>
                <a:cs typeface="Carlito"/>
              </a:rPr>
              <a:t>grafik </a:t>
            </a:r>
            <a:r>
              <a:rPr sz="2400" spc="-15" dirty="0">
                <a:solidFill>
                  <a:srgbClr val="FFFFFF"/>
                </a:solidFill>
                <a:latin typeface="Carlito"/>
                <a:cs typeface="Carlito"/>
              </a:rPr>
              <a:t>atau </a:t>
            </a:r>
            <a:r>
              <a:rPr sz="2400" spc="-10" dirty="0">
                <a:solidFill>
                  <a:srgbClr val="FFFFFF"/>
                </a:solidFill>
                <a:latin typeface="Carlito"/>
                <a:cs typeface="Carlito"/>
              </a:rPr>
              <a:t>gambar </a:t>
            </a:r>
            <a:r>
              <a:rPr sz="2400" spc="-5" dirty="0">
                <a:solidFill>
                  <a:srgbClr val="FFFFFF"/>
                </a:solidFill>
                <a:latin typeface="Carlito"/>
                <a:cs typeface="Carlito"/>
              </a:rPr>
              <a:t>pada </a:t>
            </a:r>
            <a:r>
              <a:rPr sz="2400" dirty="0">
                <a:solidFill>
                  <a:srgbClr val="FFFFFF"/>
                </a:solidFill>
                <a:latin typeface="Carlito"/>
                <a:cs typeface="Carlito"/>
              </a:rPr>
              <a:t>media</a:t>
            </a:r>
            <a:r>
              <a:rPr sz="2400" spc="-3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rlito"/>
                <a:cs typeface="Carlito"/>
              </a:rPr>
              <a:t>pencetak.</a:t>
            </a:r>
            <a:endParaRPr sz="2400">
              <a:latin typeface="Carlito"/>
              <a:cs typeface="Carlito"/>
            </a:endParaRPr>
          </a:p>
          <a:p>
            <a:pPr marL="304800" indent="-292735">
              <a:lnSpc>
                <a:spcPct val="100000"/>
              </a:lnSpc>
              <a:spcBef>
                <a:spcPts val="1320"/>
              </a:spcBef>
              <a:buClr>
                <a:srgbClr val="93C500"/>
              </a:buClr>
              <a:buSzPct val="68750"/>
              <a:buFont typeface="Wingdings"/>
              <a:buChar char=""/>
              <a:tabLst>
                <a:tab pos="304800" algn="l"/>
                <a:tab pos="305435" algn="l"/>
              </a:tabLst>
            </a:pPr>
            <a:r>
              <a:rPr sz="2400" spc="-5" dirty="0">
                <a:solidFill>
                  <a:srgbClr val="FFFFFF"/>
                </a:solidFill>
                <a:latin typeface="Carlito"/>
                <a:cs typeface="Carlito"/>
              </a:rPr>
              <a:t>Jenis-jenis </a:t>
            </a:r>
            <a:r>
              <a:rPr sz="2400" spc="-10" dirty="0">
                <a:solidFill>
                  <a:srgbClr val="FFFFFF"/>
                </a:solidFill>
                <a:latin typeface="Carlito"/>
                <a:cs typeface="Carlito"/>
              </a:rPr>
              <a:t>printer </a:t>
            </a:r>
            <a:r>
              <a:rPr sz="2400" dirty="0">
                <a:solidFill>
                  <a:srgbClr val="FFFFFF"/>
                </a:solidFill>
                <a:latin typeface="Carlito"/>
                <a:cs typeface="Carlito"/>
              </a:rPr>
              <a:t>:</a:t>
            </a:r>
            <a:endParaRPr sz="2400">
              <a:latin typeface="Carlito"/>
              <a:cs typeface="Carlito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35940" y="2978023"/>
            <a:ext cx="123189" cy="72072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ts val="1855"/>
              </a:lnSpc>
              <a:spcBef>
                <a:spcPts val="130"/>
              </a:spcBef>
            </a:pPr>
            <a:r>
              <a:rPr sz="1650" spc="10" dirty="0">
                <a:solidFill>
                  <a:srgbClr val="93C500"/>
                </a:solidFill>
                <a:latin typeface="Wingdings"/>
                <a:cs typeface="Wingdings"/>
              </a:rPr>
              <a:t></a:t>
            </a:r>
            <a:endParaRPr sz="1650">
              <a:latin typeface="Wingdings"/>
              <a:cs typeface="Wingdings"/>
            </a:endParaRPr>
          </a:p>
          <a:p>
            <a:pPr marL="12700">
              <a:lnSpc>
                <a:spcPts val="1730"/>
              </a:lnSpc>
            </a:pPr>
            <a:r>
              <a:rPr sz="1650" spc="10" dirty="0">
                <a:solidFill>
                  <a:srgbClr val="93C500"/>
                </a:solidFill>
                <a:latin typeface="Wingdings"/>
                <a:cs typeface="Wingdings"/>
              </a:rPr>
              <a:t></a:t>
            </a:r>
            <a:endParaRPr sz="1650">
              <a:latin typeface="Wingdings"/>
              <a:cs typeface="Wingdings"/>
            </a:endParaRPr>
          </a:p>
          <a:p>
            <a:pPr marL="12700">
              <a:lnSpc>
                <a:spcPts val="1855"/>
              </a:lnSpc>
            </a:pPr>
            <a:r>
              <a:rPr sz="1650" spc="10" dirty="0">
                <a:solidFill>
                  <a:srgbClr val="93C500"/>
                </a:solidFill>
                <a:latin typeface="Wingdings"/>
                <a:cs typeface="Wingdings"/>
              </a:rPr>
              <a:t></a:t>
            </a:r>
            <a:endParaRPr sz="1650">
              <a:latin typeface="Wingdings"/>
              <a:cs typeface="Wingding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450594" y="2886583"/>
            <a:ext cx="3430270" cy="8305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1785" indent="-299720">
              <a:lnSpc>
                <a:spcPts val="2305"/>
              </a:lnSpc>
              <a:spcBef>
                <a:spcPts val="100"/>
              </a:spcBef>
              <a:buAutoNum type="arabicPeriod"/>
              <a:tabLst>
                <a:tab pos="312420" algn="l"/>
              </a:tabLst>
            </a:pPr>
            <a:r>
              <a:rPr sz="2400" spc="-5" dirty="0">
                <a:solidFill>
                  <a:srgbClr val="FFFFFF"/>
                </a:solidFill>
                <a:latin typeface="Carlito"/>
                <a:cs typeface="Carlito"/>
              </a:rPr>
              <a:t>dot matrix</a:t>
            </a:r>
            <a:endParaRPr sz="2400">
              <a:latin typeface="Carlito"/>
              <a:cs typeface="Carlito"/>
            </a:endParaRPr>
          </a:p>
          <a:p>
            <a:pPr marL="311785" indent="-299720">
              <a:lnSpc>
                <a:spcPts val="1730"/>
              </a:lnSpc>
              <a:buAutoNum type="arabicPeriod"/>
              <a:tabLst>
                <a:tab pos="312420" algn="l"/>
              </a:tabLst>
            </a:pPr>
            <a:r>
              <a:rPr sz="2400" spc="-5" dirty="0">
                <a:solidFill>
                  <a:srgbClr val="FFFFFF"/>
                </a:solidFill>
                <a:latin typeface="Carlito"/>
                <a:cs typeface="Carlito"/>
              </a:rPr>
              <a:t>ink-jet/bubble-jet</a:t>
            </a:r>
            <a:r>
              <a:rPr sz="2400" spc="-6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rlito"/>
                <a:cs typeface="Carlito"/>
              </a:rPr>
              <a:t>printer</a:t>
            </a:r>
            <a:endParaRPr sz="2400">
              <a:latin typeface="Carlito"/>
              <a:cs typeface="Carlito"/>
            </a:endParaRPr>
          </a:p>
          <a:p>
            <a:pPr marL="311785" indent="-299720">
              <a:lnSpc>
                <a:spcPts val="2305"/>
              </a:lnSpc>
              <a:buAutoNum type="arabicPeriod"/>
              <a:tabLst>
                <a:tab pos="312420" algn="l"/>
              </a:tabLst>
            </a:pPr>
            <a:r>
              <a:rPr sz="2400" dirty="0">
                <a:solidFill>
                  <a:srgbClr val="FFFFFF"/>
                </a:solidFill>
                <a:latin typeface="Carlito"/>
                <a:cs typeface="Carlito"/>
              </a:rPr>
              <a:t>laser</a:t>
            </a:r>
            <a:endParaRPr sz="2400">
              <a:latin typeface="Carlito"/>
              <a:cs typeface="Carlito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228600" y="0"/>
            <a:ext cx="8935720" cy="6890384"/>
            <a:chOff x="228600" y="0"/>
            <a:chExt cx="8935720" cy="6890384"/>
          </a:xfrm>
        </p:grpSpPr>
        <p:sp>
          <p:nvSpPr>
            <p:cNvPr id="12" name="object 12"/>
            <p:cNvSpPr/>
            <p:nvPr/>
          </p:nvSpPr>
          <p:spPr>
            <a:xfrm>
              <a:off x="228600" y="4395216"/>
              <a:ext cx="2589276" cy="213360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971800" y="4395216"/>
              <a:ext cx="3200400" cy="213360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6350508" y="4395216"/>
              <a:ext cx="2488691" cy="2147316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8353806" y="6858"/>
              <a:ext cx="791210" cy="685800"/>
            </a:xfrm>
            <a:custGeom>
              <a:avLst/>
              <a:gdLst/>
              <a:ahLst/>
              <a:cxnLst/>
              <a:rect l="l" t="t" r="r" b="b"/>
              <a:pathLst>
                <a:path w="791209" h="685800">
                  <a:moveTo>
                    <a:pt x="790955" y="0"/>
                  </a:moveTo>
                  <a:lnTo>
                    <a:pt x="0" y="0"/>
                  </a:lnTo>
                  <a:lnTo>
                    <a:pt x="0" y="685800"/>
                  </a:lnTo>
                  <a:lnTo>
                    <a:pt x="790955" y="685800"/>
                  </a:lnTo>
                  <a:lnTo>
                    <a:pt x="790955" y="600075"/>
                  </a:lnTo>
                  <a:lnTo>
                    <a:pt x="202565" y="600075"/>
                  </a:lnTo>
                  <a:lnTo>
                    <a:pt x="202565" y="342900"/>
                  </a:lnTo>
                  <a:lnTo>
                    <a:pt x="138302" y="342900"/>
                  </a:lnTo>
                  <a:lnTo>
                    <a:pt x="395477" y="85725"/>
                  </a:lnTo>
                  <a:lnTo>
                    <a:pt x="790955" y="85725"/>
                  </a:lnTo>
                  <a:lnTo>
                    <a:pt x="790955" y="0"/>
                  </a:lnTo>
                  <a:close/>
                </a:path>
                <a:path w="791209" h="685800">
                  <a:moveTo>
                    <a:pt x="790955" y="117856"/>
                  </a:moveTo>
                  <a:lnTo>
                    <a:pt x="556260" y="117856"/>
                  </a:lnTo>
                  <a:lnTo>
                    <a:pt x="556260" y="246507"/>
                  </a:lnTo>
                  <a:lnTo>
                    <a:pt x="652652" y="342900"/>
                  </a:lnTo>
                  <a:lnTo>
                    <a:pt x="588391" y="342900"/>
                  </a:lnTo>
                  <a:lnTo>
                    <a:pt x="588391" y="600075"/>
                  </a:lnTo>
                  <a:lnTo>
                    <a:pt x="790955" y="600075"/>
                  </a:lnTo>
                  <a:lnTo>
                    <a:pt x="790955" y="117856"/>
                  </a:lnTo>
                  <a:close/>
                </a:path>
                <a:path w="791209" h="685800">
                  <a:moveTo>
                    <a:pt x="790955" y="85725"/>
                  </a:moveTo>
                  <a:lnTo>
                    <a:pt x="395477" y="85725"/>
                  </a:lnTo>
                  <a:lnTo>
                    <a:pt x="491871" y="182118"/>
                  </a:lnTo>
                  <a:lnTo>
                    <a:pt x="491871" y="117856"/>
                  </a:lnTo>
                  <a:lnTo>
                    <a:pt x="790955" y="117856"/>
                  </a:lnTo>
                  <a:lnTo>
                    <a:pt x="790955" y="85725"/>
                  </a:lnTo>
                  <a:close/>
                </a:path>
              </a:pathLst>
            </a:custGeom>
            <a:solidFill>
              <a:srgbClr val="93C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8556370" y="124713"/>
              <a:ext cx="386080" cy="482600"/>
            </a:xfrm>
            <a:custGeom>
              <a:avLst/>
              <a:gdLst/>
              <a:ahLst/>
              <a:cxnLst/>
              <a:rect l="l" t="t" r="r" b="b"/>
              <a:pathLst>
                <a:path w="386079" h="482600">
                  <a:moveTo>
                    <a:pt x="353695" y="0"/>
                  </a:moveTo>
                  <a:lnTo>
                    <a:pt x="289305" y="0"/>
                  </a:lnTo>
                  <a:lnTo>
                    <a:pt x="289305" y="64261"/>
                  </a:lnTo>
                  <a:lnTo>
                    <a:pt x="353695" y="128650"/>
                  </a:lnTo>
                  <a:lnTo>
                    <a:pt x="353695" y="0"/>
                  </a:lnTo>
                  <a:close/>
                </a:path>
                <a:path w="386079" h="482600">
                  <a:moveTo>
                    <a:pt x="385825" y="225043"/>
                  </a:moveTo>
                  <a:lnTo>
                    <a:pt x="0" y="225043"/>
                  </a:lnTo>
                  <a:lnTo>
                    <a:pt x="0" y="482218"/>
                  </a:lnTo>
                  <a:lnTo>
                    <a:pt x="160781" y="482218"/>
                  </a:lnTo>
                  <a:lnTo>
                    <a:pt x="160781" y="353694"/>
                  </a:lnTo>
                  <a:lnTo>
                    <a:pt x="385825" y="353694"/>
                  </a:lnTo>
                  <a:lnTo>
                    <a:pt x="385825" y="225043"/>
                  </a:lnTo>
                  <a:close/>
                </a:path>
                <a:path w="386079" h="482600">
                  <a:moveTo>
                    <a:pt x="385825" y="353694"/>
                  </a:moveTo>
                  <a:lnTo>
                    <a:pt x="225044" y="353694"/>
                  </a:lnTo>
                  <a:lnTo>
                    <a:pt x="225044" y="482218"/>
                  </a:lnTo>
                  <a:lnTo>
                    <a:pt x="385825" y="482218"/>
                  </a:lnTo>
                  <a:lnTo>
                    <a:pt x="385825" y="353694"/>
                  </a:lnTo>
                  <a:close/>
                </a:path>
              </a:pathLst>
            </a:custGeom>
            <a:solidFill>
              <a:srgbClr val="779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8492108" y="92583"/>
              <a:ext cx="514350" cy="514350"/>
            </a:xfrm>
            <a:custGeom>
              <a:avLst/>
              <a:gdLst/>
              <a:ahLst/>
              <a:cxnLst/>
              <a:rect l="l" t="t" r="r" b="b"/>
              <a:pathLst>
                <a:path w="514350" h="514350">
                  <a:moveTo>
                    <a:pt x="257175" y="0"/>
                  </a:moveTo>
                  <a:lnTo>
                    <a:pt x="0" y="257175"/>
                  </a:lnTo>
                  <a:lnTo>
                    <a:pt x="514350" y="257175"/>
                  </a:lnTo>
                  <a:lnTo>
                    <a:pt x="257175" y="0"/>
                  </a:lnTo>
                  <a:close/>
                </a:path>
                <a:path w="514350" h="514350">
                  <a:moveTo>
                    <a:pt x="289306" y="385826"/>
                  </a:moveTo>
                  <a:lnTo>
                    <a:pt x="225044" y="385826"/>
                  </a:lnTo>
                  <a:lnTo>
                    <a:pt x="225044" y="514350"/>
                  </a:lnTo>
                  <a:lnTo>
                    <a:pt x="289306" y="514350"/>
                  </a:lnTo>
                  <a:lnTo>
                    <a:pt x="289306" y="385826"/>
                  </a:lnTo>
                  <a:close/>
                </a:path>
              </a:pathLst>
            </a:custGeom>
            <a:solidFill>
              <a:srgbClr val="5877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8492108" y="92583"/>
              <a:ext cx="514350" cy="514350"/>
            </a:xfrm>
            <a:custGeom>
              <a:avLst/>
              <a:gdLst/>
              <a:ahLst/>
              <a:cxnLst/>
              <a:rect l="l" t="t" r="r" b="b"/>
              <a:pathLst>
                <a:path w="514350" h="514350">
                  <a:moveTo>
                    <a:pt x="257175" y="0"/>
                  </a:moveTo>
                  <a:lnTo>
                    <a:pt x="353568" y="96393"/>
                  </a:lnTo>
                  <a:lnTo>
                    <a:pt x="353568" y="32131"/>
                  </a:lnTo>
                  <a:lnTo>
                    <a:pt x="417957" y="32131"/>
                  </a:lnTo>
                  <a:lnTo>
                    <a:pt x="417957" y="160782"/>
                  </a:lnTo>
                  <a:lnTo>
                    <a:pt x="514350" y="257175"/>
                  </a:lnTo>
                  <a:lnTo>
                    <a:pt x="450088" y="257175"/>
                  </a:lnTo>
                  <a:lnTo>
                    <a:pt x="450088" y="514350"/>
                  </a:lnTo>
                  <a:lnTo>
                    <a:pt x="64262" y="514350"/>
                  </a:lnTo>
                  <a:lnTo>
                    <a:pt x="64262" y="257175"/>
                  </a:lnTo>
                  <a:lnTo>
                    <a:pt x="0" y="257175"/>
                  </a:lnTo>
                  <a:lnTo>
                    <a:pt x="257175" y="0"/>
                  </a:lnTo>
                  <a:close/>
                </a:path>
                <a:path w="514350" h="514350">
                  <a:moveTo>
                    <a:pt x="353568" y="96393"/>
                  </a:moveTo>
                  <a:lnTo>
                    <a:pt x="417957" y="160782"/>
                  </a:lnTo>
                </a:path>
                <a:path w="514350" h="514350">
                  <a:moveTo>
                    <a:pt x="450088" y="257175"/>
                  </a:moveTo>
                  <a:lnTo>
                    <a:pt x="64262" y="257175"/>
                  </a:lnTo>
                </a:path>
                <a:path w="514350" h="514350">
                  <a:moveTo>
                    <a:pt x="225044" y="514350"/>
                  </a:moveTo>
                  <a:lnTo>
                    <a:pt x="225044" y="385826"/>
                  </a:lnTo>
                  <a:lnTo>
                    <a:pt x="289306" y="385826"/>
                  </a:lnTo>
                  <a:lnTo>
                    <a:pt x="289306" y="514350"/>
                  </a:lnTo>
                </a:path>
              </a:pathLst>
            </a:custGeom>
            <a:ln w="38100">
              <a:solidFill>
                <a:srgbClr val="6B91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8353806" y="6858"/>
              <a:ext cx="791210" cy="685800"/>
            </a:xfrm>
            <a:custGeom>
              <a:avLst/>
              <a:gdLst/>
              <a:ahLst/>
              <a:cxnLst/>
              <a:rect l="l" t="t" r="r" b="b"/>
              <a:pathLst>
                <a:path w="791209" h="685800">
                  <a:moveTo>
                    <a:pt x="0" y="685800"/>
                  </a:moveTo>
                  <a:lnTo>
                    <a:pt x="790955" y="685800"/>
                  </a:lnTo>
                  <a:lnTo>
                    <a:pt x="790955" y="0"/>
                  </a:lnTo>
                  <a:lnTo>
                    <a:pt x="0" y="0"/>
                  </a:lnTo>
                  <a:lnTo>
                    <a:pt x="0" y="685800"/>
                  </a:lnTo>
                  <a:close/>
                </a:path>
              </a:pathLst>
            </a:custGeom>
            <a:ln w="38100">
              <a:solidFill>
                <a:srgbClr val="6B91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7515606" y="6630162"/>
              <a:ext cx="762000" cy="228600"/>
            </a:xfrm>
            <a:custGeom>
              <a:avLst/>
              <a:gdLst/>
              <a:ahLst/>
              <a:cxnLst/>
              <a:rect l="l" t="t" r="r" b="b"/>
              <a:pathLst>
                <a:path w="762000" h="228600">
                  <a:moveTo>
                    <a:pt x="762000" y="0"/>
                  </a:moveTo>
                  <a:lnTo>
                    <a:pt x="0" y="0"/>
                  </a:lnTo>
                  <a:lnTo>
                    <a:pt x="0" y="228599"/>
                  </a:lnTo>
                  <a:lnTo>
                    <a:pt x="762000" y="228599"/>
                  </a:lnTo>
                  <a:lnTo>
                    <a:pt x="762000" y="200023"/>
                  </a:lnTo>
                  <a:lnTo>
                    <a:pt x="466725" y="200023"/>
                  </a:lnTo>
                  <a:lnTo>
                    <a:pt x="295275" y="114298"/>
                  </a:lnTo>
                  <a:lnTo>
                    <a:pt x="466725" y="28575"/>
                  </a:lnTo>
                  <a:lnTo>
                    <a:pt x="762000" y="28575"/>
                  </a:lnTo>
                  <a:lnTo>
                    <a:pt x="762000" y="0"/>
                  </a:lnTo>
                  <a:close/>
                </a:path>
                <a:path w="762000" h="228600">
                  <a:moveTo>
                    <a:pt x="762000" y="28575"/>
                  </a:moveTo>
                  <a:lnTo>
                    <a:pt x="466725" y="28575"/>
                  </a:lnTo>
                  <a:lnTo>
                    <a:pt x="466725" y="200023"/>
                  </a:lnTo>
                  <a:lnTo>
                    <a:pt x="762000" y="200023"/>
                  </a:lnTo>
                  <a:lnTo>
                    <a:pt x="762000" y="28575"/>
                  </a:lnTo>
                  <a:close/>
                </a:path>
              </a:pathLst>
            </a:custGeom>
            <a:solidFill>
              <a:srgbClr val="93C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7791831" y="6639687"/>
              <a:ext cx="209550" cy="209548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7515606" y="6630161"/>
              <a:ext cx="762000" cy="228600"/>
            </a:xfrm>
            <a:custGeom>
              <a:avLst/>
              <a:gdLst/>
              <a:ahLst/>
              <a:cxnLst/>
              <a:rect l="l" t="t" r="r" b="b"/>
              <a:pathLst>
                <a:path w="762000" h="228600">
                  <a:moveTo>
                    <a:pt x="0" y="228600"/>
                  </a:moveTo>
                  <a:lnTo>
                    <a:pt x="762000" y="228600"/>
                  </a:lnTo>
                  <a:lnTo>
                    <a:pt x="762000" y="0"/>
                  </a:lnTo>
                  <a:lnTo>
                    <a:pt x="0" y="0"/>
                  </a:lnTo>
                  <a:lnTo>
                    <a:pt x="0" y="228600"/>
                  </a:lnTo>
                  <a:close/>
                </a:path>
              </a:pathLst>
            </a:custGeom>
            <a:ln w="38100">
              <a:solidFill>
                <a:srgbClr val="6B91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8382761" y="6630162"/>
              <a:ext cx="762000" cy="228600"/>
            </a:xfrm>
            <a:custGeom>
              <a:avLst/>
              <a:gdLst/>
              <a:ahLst/>
              <a:cxnLst/>
              <a:rect l="l" t="t" r="r" b="b"/>
              <a:pathLst>
                <a:path w="762000" h="228600">
                  <a:moveTo>
                    <a:pt x="762000" y="0"/>
                  </a:moveTo>
                  <a:lnTo>
                    <a:pt x="0" y="0"/>
                  </a:lnTo>
                  <a:lnTo>
                    <a:pt x="0" y="228599"/>
                  </a:lnTo>
                  <a:lnTo>
                    <a:pt x="762000" y="228599"/>
                  </a:lnTo>
                  <a:lnTo>
                    <a:pt x="762000" y="200023"/>
                  </a:lnTo>
                  <a:lnTo>
                    <a:pt x="295275" y="200023"/>
                  </a:lnTo>
                  <a:lnTo>
                    <a:pt x="295275" y="28575"/>
                  </a:lnTo>
                  <a:lnTo>
                    <a:pt x="762000" y="28575"/>
                  </a:lnTo>
                  <a:lnTo>
                    <a:pt x="762000" y="0"/>
                  </a:lnTo>
                  <a:close/>
                </a:path>
                <a:path w="762000" h="228600">
                  <a:moveTo>
                    <a:pt x="762000" y="28575"/>
                  </a:moveTo>
                  <a:lnTo>
                    <a:pt x="295275" y="28575"/>
                  </a:lnTo>
                  <a:lnTo>
                    <a:pt x="466725" y="114298"/>
                  </a:lnTo>
                  <a:lnTo>
                    <a:pt x="295275" y="200023"/>
                  </a:lnTo>
                  <a:lnTo>
                    <a:pt x="762000" y="200023"/>
                  </a:lnTo>
                  <a:lnTo>
                    <a:pt x="762000" y="28575"/>
                  </a:lnTo>
                  <a:close/>
                </a:path>
              </a:pathLst>
            </a:custGeom>
            <a:solidFill>
              <a:srgbClr val="93C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8658986" y="6639687"/>
              <a:ext cx="209550" cy="209548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8382761" y="6630161"/>
              <a:ext cx="762000" cy="228600"/>
            </a:xfrm>
            <a:custGeom>
              <a:avLst/>
              <a:gdLst/>
              <a:ahLst/>
              <a:cxnLst/>
              <a:rect l="l" t="t" r="r" b="b"/>
              <a:pathLst>
                <a:path w="762000" h="228600">
                  <a:moveTo>
                    <a:pt x="0" y="228600"/>
                  </a:moveTo>
                  <a:lnTo>
                    <a:pt x="762000" y="228600"/>
                  </a:lnTo>
                  <a:lnTo>
                    <a:pt x="762000" y="0"/>
                  </a:lnTo>
                  <a:lnTo>
                    <a:pt x="0" y="0"/>
                  </a:lnTo>
                  <a:lnTo>
                    <a:pt x="0" y="228600"/>
                  </a:lnTo>
                  <a:close/>
                </a:path>
              </a:pathLst>
            </a:custGeom>
            <a:ln w="38100">
              <a:solidFill>
                <a:srgbClr val="6B91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59956" y="143192"/>
            <a:ext cx="8821420" cy="6576695"/>
            <a:chOff x="159956" y="143192"/>
            <a:chExt cx="8821420" cy="6576695"/>
          </a:xfrm>
        </p:grpSpPr>
        <p:sp>
          <p:nvSpPr>
            <p:cNvPr id="3" name="object 3"/>
            <p:cNvSpPr/>
            <p:nvPr/>
          </p:nvSpPr>
          <p:spPr>
            <a:xfrm>
              <a:off x="164592" y="147827"/>
              <a:ext cx="8811768" cy="656691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65354" y="148589"/>
              <a:ext cx="8810625" cy="6565900"/>
            </a:xfrm>
            <a:custGeom>
              <a:avLst/>
              <a:gdLst/>
              <a:ahLst/>
              <a:cxnLst/>
              <a:rect l="l" t="t" r="r" b="b"/>
              <a:pathLst>
                <a:path w="8810625" h="6565900">
                  <a:moveTo>
                    <a:pt x="775169" y="0"/>
                  </a:moveTo>
                  <a:lnTo>
                    <a:pt x="8810244" y="0"/>
                  </a:lnTo>
                  <a:lnTo>
                    <a:pt x="8810244" y="5790222"/>
                  </a:lnTo>
                  <a:lnTo>
                    <a:pt x="8808829" y="5837443"/>
                  </a:lnTo>
                  <a:lnTo>
                    <a:pt x="8804638" y="5883916"/>
                  </a:lnTo>
                  <a:lnTo>
                    <a:pt x="8797753" y="5929560"/>
                  </a:lnTo>
                  <a:lnTo>
                    <a:pt x="8788255" y="5974293"/>
                  </a:lnTo>
                  <a:lnTo>
                    <a:pt x="8776224" y="6018035"/>
                  </a:lnTo>
                  <a:lnTo>
                    <a:pt x="8761742" y="6060704"/>
                  </a:lnTo>
                  <a:lnTo>
                    <a:pt x="8744890" y="6102220"/>
                  </a:lnTo>
                  <a:lnTo>
                    <a:pt x="8725750" y="6142501"/>
                  </a:lnTo>
                  <a:lnTo>
                    <a:pt x="8704401" y="6181466"/>
                  </a:lnTo>
                  <a:lnTo>
                    <a:pt x="8680925" y="6219034"/>
                  </a:lnTo>
                  <a:lnTo>
                    <a:pt x="8655404" y="6255124"/>
                  </a:lnTo>
                  <a:lnTo>
                    <a:pt x="8627918" y="6289655"/>
                  </a:lnTo>
                  <a:lnTo>
                    <a:pt x="8598549" y="6322545"/>
                  </a:lnTo>
                  <a:lnTo>
                    <a:pt x="8567377" y="6353715"/>
                  </a:lnTo>
                  <a:lnTo>
                    <a:pt x="8534485" y="6383082"/>
                  </a:lnTo>
                  <a:lnTo>
                    <a:pt x="8499952" y="6410566"/>
                  </a:lnTo>
                  <a:lnTo>
                    <a:pt x="8463860" y="6436085"/>
                  </a:lnTo>
                  <a:lnTo>
                    <a:pt x="8426290" y="6459559"/>
                  </a:lnTo>
                  <a:lnTo>
                    <a:pt x="8387323" y="6480906"/>
                  </a:lnTo>
                  <a:lnTo>
                    <a:pt x="8347040" y="6500045"/>
                  </a:lnTo>
                  <a:lnTo>
                    <a:pt x="8305523" y="6516895"/>
                  </a:lnTo>
                  <a:lnTo>
                    <a:pt x="8262853" y="6531376"/>
                  </a:lnTo>
                  <a:lnTo>
                    <a:pt x="8219110" y="6543405"/>
                  </a:lnTo>
                  <a:lnTo>
                    <a:pt x="8174375" y="6552903"/>
                  </a:lnTo>
                  <a:lnTo>
                    <a:pt x="8128731" y="6559787"/>
                  </a:lnTo>
                  <a:lnTo>
                    <a:pt x="8082257" y="6563977"/>
                  </a:lnTo>
                  <a:lnTo>
                    <a:pt x="8035036" y="6565391"/>
                  </a:lnTo>
                  <a:lnTo>
                    <a:pt x="0" y="6565391"/>
                  </a:lnTo>
                  <a:lnTo>
                    <a:pt x="0" y="775207"/>
                  </a:lnTo>
                  <a:lnTo>
                    <a:pt x="1414" y="727986"/>
                  </a:lnTo>
                  <a:lnTo>
                    <a:pt x="5604" y="681512"/>
                  </a:lnTo>
                  <a:lnTo>
                    <a:pt x="12488" y="635868"/>
                  </a:lnTo>
                  <a:lnTo>
                    <a:pt x="21986" y="591133"/>
                  </a:lnTo>
                  <a:lnTo>
                    <a:pt x="34015" y="547390"/>
                  </a:lnTo>
                  <a:lnTo>
                    <a:pt x="48496" y="504720"/>
                  </a:lnTo>
                  <a:lnTo>
                    <a:pt x="65346" y="463203"/>
                  </a:lnTo>
                  <a:lnTo>
                    <a:pt x="84485" y="422920"/>
                  </a:lnTo>
                  <a:lnTo>
                    <a:pt x="105832" y="383953"/>
                  </a:lnTo>
                  <a:lnTo>
                    <a:pt x="129306" y="346383"/>
                  </a:lnTo>
                  <a:lnTo>
                    <a:pt x="154825" y="310291"/>
                  </a:lnTo>
                  <a:lnTo>
                    <a:pt x="182309" y="275758"/>
                  </a:lnTo>
                  <a:lnTo>
                    <a:pt x="211676" y="242866"/>
                  </a:lnTo>
                  <a:lnTo>
                    <a:pt x="242846" y="211694"/>
                  </a:lnTo>
                  <a:lnTo>
                    <a:pt x="275736" y="182325"/>
                  </a:lnTo>
                  <a:lnTo>
                    <a:pt x="310267" y="154839"/>
                  </a:lnTo>
                  <a:lnTo>
                    <a:pt x="346357" y="129318"/>
                  </a:lnTo>
                  <a:lnTo>
                    <a:pt x="383925" y="105842"/>
                  </a:lnTo>
                  <a:lnTo>
                    <a:pt x="422890" y="84493"/>
                  </a:lnTo>
                  <a:lnTo>
                    <a:pt x="463171" y="65353"/>
                  </a:lnTo>
                  <a:lnTo>
                    <a:pt x="504687" y="48501"/>
                  </a:lnTo>
                  <a:lnTo>
                    <a:pt x="547356" y="34019"/>
                  </a:lnTo>
                  <a:lnTo>
                    <a:pt x="591098" y="21988"/>
                  </a:lnTo>
                  <a:lnTo>
                    <a:pt x="635831" y="12490"/>
                  </a:lnTo>
                  <a:lnTo>
                    <a:pt x="681475" y="5605"/>
                  </a:lnTo>
                  <a:lnTo>
                    <a:pt x="727948" y="1414"/>
                  </a:lnTo>
                  <a:lnTo>
                    <a:pt x="775169" y="0"/>
                  </a:lnTo>
                  <a:close/>
                </a:path>
              </a:pathLst>
            </a:custGeom>
            <a:ln w="10668">
              <a:solidFill>
                <a:srgbClr val="8D8B8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73024" y="1420368"/>
              <a:ext cx="8031480" cy="4114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88263" y="1423415"/>
              <a:ext cx="8001000" cy="10795"/>
            </a:xfrm>
            <a:custGeom>
              <a:avLst/>
              <a:gdLst/>
              <a:ahLst/>
              <a:cxnLst/>
              <a:rect l="l" t="t" r="r" b="b"/>
              <a:pathLst>
                <a:path w="8001000" h="10794">
                  <a:moveTo>
                    <a:pt x="8001000" y="0"/>
                  </a:moveTo>
                  <a:lnTo>
                    <a:pt x="0" y="0"/>
                  </a:lnTo>
                  <a:lnTo>
                    <a:pt x="0" y="10667"/>
                  </a:lnTo>
                  <a:lnTo>
                    <a:pt x="8001000" y="10667"/>
                  </a:lnTo>
                  <a:lnTo>
                    <a:pt x="8001000" y="0"/>
                  </a:lnTo>
                  <a:close/>
                </a:path>
              </a:pathLst>
            </a:custGeom>
            <a:solidFill>
              <a:srgbClr val="93C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98931" y="957071"/>
              <a:ext cx="1738883" cy="397763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231140" y="1686509"/>
            <a:ext cx="7945755" cy="8794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04800" marR="5080" indent="-292735">
              <a:lnSpc>
                <a:spcPct val="100000"/>
              </a:lnSpc>
              <a:spcBef>
                <a:spcPts val="95"/>
              </a:spcBef>
              <a:buClr>
                <a:srgbClr val="93C500"/>
              </a:buClr>
              <a:buSzPct val="69642"/>
              <a:buFont typeface="Wingdings"/>
              <a:buChar char=""/>
              <a:tabLst>
                <a:tab pos="305435" algn="l"/>
              </a:tabLst>
            </a:pPr>
            <a:r>
              <a:rPr sz="2800" spc="-5" dirty="0">
                <a:solidFill>
                  <a:srgbClr val="FFFFFF"/>
                </a:solidFill>
                <a:latin typeface="Carlito"/>
                <a:cs typeface="Carlito"/>
              </a:rPr>
              <a:t>Adalah </a:t>
            </a:r>
            <a:r>
              <a:rPr sz="2800" spc="-20" dirty="0">
                <a:solidFill>
                  <a:srgbClr val="FFFFFF"/>
                </a:solidFill>
                <a:latin typeface="Carlito"/>
                <a:cs typeface="Carlito"/>
              </a:rPr>
              <a:t>perangkat </a:t>
            </a:r>
            <a:r>
              <a:rPr sz="2800" spc="-25" dirty="0">
                <a:solidFill>
                  <a:srgbClr val="FFFFFF"/>
                </a:solidFill>
                <a:latin typeface="Carlito"/>
                <a:cs typeface="Carlito"/>
              </a:rPr>
              <a:t>keluaran </a:t>
            </a:r>
            <a:r>
              <a:rPr sz="2800" spc="-15" dirty="0">
                <a:solidFill>
                  <a:srgbClr val="FFFFFF"/>
                </a:solidFill>
                <a:latin typeface="Carlito"/>
                <a:cs typeface="Carlito"/>
              </a:rPr>
              <a:t>yang </a:t>
            </a:r>
            <a:r>
              <a:rPr sz="2800" spc="-10" dirty="0">
                <a:solidFill>
                  <a:srgbClr val="FFFFFF"/>
                </a:solidFill>
                <a:latin typeface="Carlito"/>
                <a:cs typeface="Carlito"/>
              </a:rPr>
              <a:t>menghasilkan </a:t>
            </a:r>
            <a:r>
              <a:rPr sz="2800" spc="-15" dirty="0">
                <a:solidFill>
                  <a:srgbClr val="FFFFFF"/>
                </a:solidFill>
                <a:latin typeface="Carlito"/>
                <a:cs typeface="Carlito"/>
              </a:rPr>
              <a:t>suara,  </a:t>
            </a:r>
            <a:r>
              <a:rPr sz="2800" spc="-10" dirty="0">
                <a:solidFill>
                  <a:srgbClr val="FFFFFF"/>
                </a:solidFill>
                <a:latin typeface="Carlito"/>
                <a:cs typeface="Carlito"/>
              </a:rPr>
              <a:t>hasil </a:t>
            </a:r>
            <a:r>
              <a:rPr sz="2800" spc="-20" dirty="0">
                <a:solidFill>
                  <a:srgbClr val="FFFFFF"/>
                </a:solidFill>
                <a:latin typeface="Carlito"/>
                <a:cs typeface="Carlito"/>
              </a:rPr>
              <a:t>proses </a:t>
            </a:r>
            <a:r>
              <a:rPr sz="2800" spc="-10" dirty="0">
                <a:solidFill>
                  <a:srgbClr val="FFFFFF"/>
                </a:solidFill>
                <a:latin typeface="Carlito"/>
                <a:cs typeface="Carlito"/>
              </a:rPr>
              <a:t>dari Sound</a:t>
            </a:r>
            <a:r>
              <a:rPr sz="2800" spc="12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800" spc="-15" dirty="0">
                <a:solidFill>
                  <a:srgbClr val="FFFFFF"/>
                </a:solidFill>
                <a:latin typeface="Carlito"/>
                <a:cs typeface="Carlito"/>
              </a:rPr>
              <a:t>card.</a:t>
            </a:r>
            <a:endParaRPr sz="2800" dirty="0">
              <a:latin typeface="Carlito"/>
              <a:cs typeface="Carlito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609600" y="0"/>
            <a:ext cx="8554720" cy="6890384"/>
            <a:chOff x="609600" y="0"/>
            <a:chExt cx="8554720" cy="6890384"/>
          </a:xfrm>
        </p:grpSpPr>
        <p:sp>
          <p:nvSpPr>
            <p:cNvPr id="10" name="object 10"/>
            <p:cNvSpPr/>
            <p:nvPr/>
          </p:nvSpPr>
          <p:spPr>
            <a:xfrm>
              <a:off x="609600" y="4215384"/>
              <a:ext cx="2240280" cy="231495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200400" y="4215384"/>
              <a:ext cx="2316479" cy="231495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884164" y="4215384"/>
              <a:ext cx="2726436" cy="2314956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8353806" y="6858"/>
              <a:ext cx="791210" cy="685800"/>
            </a:xfrm>
            <a:custGeom>
              <a:avLst/>
              <a:gdLst/>
              <a:ahLst/>
              <a:cxnLst/>
              <a:rect l="l" t="t" r="r" b="b"/>
              <a:pathLst>
                <a:path w="791209" h="685800">
                  <a:moveTo>
                    <a:pt x="790955" y="0"/>
                  </a:moveTo>
                  <a:lnTo>
                    <a:pt x="0" y="0"/>
                  </a:lnTo>
                  <a:lnTo>
                    <a:pt x="0" y="685800"/>
                  </a:lnTo>
                  <a:lnTo>
                    <a:pt x="790955" y="685800"/>
                  </a:lnTo>
                  <a:lnTo>
                    <a:pt x="790955" y="600075"/>
                  </a:lnTo>
                  <a:lnTo>
                    <a:pt x="202565" y="600075"/>
                  </a:lnTo>
                  <a:lnTo>
                    <a:pt x="202565" y="342900"/>
                  </a:lnTo>
                  <a:lnTo>
                    <a:pt x="138302" y="342900"/>
                  </a:lnTo>
                  <a:lnTo>
                    <a:pt x="395477" y="85725"/>
                  </a:lnTo>
                  <a:lnTo>
                    <a:pt x="790955" y="85725"/>
                  </a:lnTo>
                  <a:lnTo>
                    <a:pt x="790955" y="0"/>
                  </a:lnTo>
                  <a:close/>
                </a:path>
                <a:path w="791209" h="685800">
                  <a:moveTo>
                    <a:pt x="790955" y="117856"/>
                  </a:moveTo>
                  <a:lnTo>
                    <a:pt x="556260" y="117856"/>
                  </a:lnTo>
                  <a:lnTo>
                    <a:pt x="556260" y="246507"/>
                  </a:lnTo>
                  <a:lnTo>
                    <a:pt x="652652" y="342900"/>
                  </a:lnTo>
                  <a:lnTo>
                    <a:pt x="588391" y="342900"/>
                  </a:lnTo>
                  <a:lnTo>
                    <a:pt x="588391" y="600075"/>
                  </a:lnTo>
                  <a:lnTo>
                    <a:pt x="790955" y="600075"/>
                  </a:lnTo>
                  <a:lnTo>
                    <a:pt x="790955" y="117856"/>
                  </a:lnTo>
                  <a:close/>
                </a:path>
                <a:path w="791209" h="685800">
                  <a:moveTo>
                    <a:pt x="790955" y="85725"/>
                  </a:moveTo>
                  <a:lnTo>
                    <a:pt x="395477" y="85725"/>
                  </a:lnTo>
                  <a:lnTo>
                    <a:pt x="491871" y="182118"/>
                  </a:lnTo>
                  <a:lnTo>
                    <a:pt x="491871" y="117856"/>
                  </a:lnTo>
                  <a:lnTo>
                    <a:pt x="790955" y="117856"/>
                  </a:lnTo>
                  <a:lnTo>
                    <a:pt x="790955" y="85725"/>
                  </a:lnTo>
                  <a:close/>
                </a:path>
              </a:pathLst>
            </a:custGeom>
            <a:solidFill>
              <a:srgbClr val="93C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8556370" y="124713"/>
              <a:ext cx="386080" cy="482600"/>
            </a:xfrm>
            <a:custGeom>
              <a:avLst/>
              <a:gdLst/>
              <a:ahLst/>
              <a:cxnLst/>
              <a:rect l="l" t="t" r="r" b="b"/>
              <a:pathLst>
                <a:path w="386079" h="482600">
                  <a:moveTo>
                    <a:pt x="353695" y="0"/>
                  </a:moveTo>
                  <a:lnTo>
                    <a:pt x="289305" y="0"/>
                  </a:lnTo>
                  <a:lnTo>
                    <a:pt x="289305" y="64261"/>
                  </a:lnTo>
                  <a:lnTo>
                    <a:pt x="353695" y="128650"/>
                  </a:lnTo>
                  <a:lnTo>
                    <a:pt x="353695" y="0"/>
                  </a:lnTo>
                  <a:close/>
                </a:path>
                <a:path w="386079" h="482600">
                  <a:moveTo>
                    <a:pt x="385825" y="225043"/>
                  </a:moveTo>
                  <a:lnTo>
                    <a:pt x="0" y="225043"/>
                  </a:lnTo>
                  <a:lnTo>
                    <a:pt x="0" y="482218"/>
                  </a:lnTo>
                  <a:lnTo>
                    <a:pt x="160781" y="482218"/>
                  </a:lnTo>
                  <a:lnTo>
                    <a:pt x="160781" y="353694"/>
                  </a:lnTo>
                  <a:lnTo>
                    <a:pt x="385825" y="353694"/>
                  </a:lnTo>
                  <a:lnTo>
                    <a:pt x="385825" y="225043"/>
                  </a:lnTo>
                  <a:close/>
                </a:path>
                <a:path w="386079" h="482600">
                  <a:moveTo>
                    <a:pt x="385825" y="353694"/>
                  </a:moveTo>
                  <a:lnTo>
                    <a:pt x="225044" y="353694"/>
                  </a:lnTo>
                  <a:lnTo>
                    <a:pt x="225044" y="482218"/>
                  </a:lnTo>
                  <a:lnTo>
                    <a:pt x="385825" y="482218"/>
                  </a:lnTo>
                  <a:lnTo>
                    <a:pt x="385825" y="353694"/>
                  </a:lnTo>
                  <a:close/>
                </a:path>
              </a:pathLst>
            </a:custGeom>
            <a:solidFill>
              <a:srgbClr val="779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8492108" y="92583"/>
              <a:ext cx="514350" cy="514350"/>
            </a:xfrm>
            <a:custGeom>
              <a:avLst/>
              <a:gdLst/>
              <a:ahLst/>
              <a:cxnLst/>
              <a:rect l="l" t="t" r="r" b="b"/>
              <a:pathLst>
                <a:path w="514350" h="514350">
                  <a:moveTo>
                    <a:pt x="257175" y="0"/>
                  </a:moveTo>
                  <a:lnTo>
                    <a:pt x="0" y="257175"/>
                  </a:lnTo>
                  <a:lnTo>
                    <a:pt x="514350" y="257175"/>
                  </a:lnTo>
                  <a:lnTo>
                    <a:pt x="257175" y="0"/>
                  </a:lnTo>
                  <a:close/>
                </a:path>
                <a:path w="514350" h="514350">
                  <a:moveTo>
                    <a:pt x="289306" y="385826"/>
                  </a:moveTo>
                  <a:lnTo>
                    <a:pt x="225044" y="385826"/>
                  </a:lnTo>
                  <a:lnTo>
                    <a:pt x="225044" y="514350"/>
                  </a:lnTo>
                  <a:lnTo>
                    <a:pt x="289306" y="514350"/>
                  </a:lnTo>
                  <a:lnTo>
                    <a:pt x="289306" y="385826"/>
                  </a:lnTo>
                  <a:close/>
                </a:path>
              </a:pathLst>
            </a:custGeom>
            <a:solidFill>
              <a:srgbClr val="5877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8492108" y="92583"/>
              <a:ext cx="514350" cy="514350"/>
            </a:xfrm>
            <a:custGeom>
              <a:avLst/>
              <a:gdLst/>
              <a:ahLst/>
              <a:cxnLst/>
              <a:rect l="l" t="t" r="r" b="b"/>
              <a:pathLst>
                <a:path w="514350" h="514350">
                  <a:moveTo>
                    <a:pt x="257175" y="0"/>
                  </a:moveTo>
                  <a:lnTo>
                    <a:pt x="353568" y="96393"/>
                  </a:lnTo>
                  <a:lnTo>
                    <a:pt x="353568" y="32131"/>
                  </a:lnTo>
                  <a:lnTo>
                    <a:pt x="417957" y="32131"/>
                  </a:lnTo>
                  <a:lnTo>
                    <a:pt x="417957" y="160782"/>
                  </a:lnTo>
                  <a:lnTo>
                    <a:pt x="514350" y="257175"/>
                  </a:lnTo>
                  <a:lnTo>
                    <a:pt x="450088" y="257175"/>
                  </a:lnTo>
                  <a:lnTo>
                    <a:pt x="450088" y="514350"/>
                  </a:lnTo>
                  <a:lnTo>
                    <a:pt x="64262" y="514350"/>
                  </a:lnTo>
                  <a:lnTo>
                    <a:pt x="64262" y="257175"/>
                  </a:lnTo>
                  <a:lnTo>
                    <a:pt x="0" y="257175"/>
                  </a:lnTo>
                  <a:lnTo>
                    <a:pt x="257175" y="0"/>
                  </a:lnTo>
                  <a:close/>
                </a:path>
                <a:path w="514350" h="514350">
                  <a:moveTo>
                    <a:pt x="353568" y="96393"/>
                  </a:moveTo>
                  <a:lnTo>
                    <a:pt x="417957" y="160782"/>
                  </a:lnTo>
                </a:path>
                <a:path w="514350" h="514350">
                  <a:moveTo>
                    <a:pt x="450088" y="257175"/>
                  </a:moveTo>
                  <a:lnTo>
                    <a:pt x="64262" y="257175"/>
                  </a:lnTo>
                </a:path>
                <a:path w="514350" h="514350">
                  <a:moveTo>
                    <a:pt x="225044" y="514350"/>
                  </a:moveTo>
                  <a:lnTo>
                    <a:pt x="225044" y="385826"/>
                  </a:lnTo>
                  <a:lnTo>
                    <a:pt x="289306" y="385826"/>
                  </a:lnTo>
                  <a:lnTo>
                    <a:pt x="289306" y="514350"/>
                  </a:lnTo>
                </a:path>
              </a:pathLst>
            </a:custGeom>
            <a:ln w="38100">
              <a:solidFill>
                <a:srgbClr val="6B91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8353806" y="6858"/>
              <a:ext cx="791210" cy="685800"/>
            </a:xfrm>
            <a:custGeom>
              <a:avLst/>
              <a:gdLst/>
              <a:ahLst/>
              <a:cxnLst/>
              <a:rect l="l" t="t" r="r" b="b"/>
              <a:pathLst>
                <a:path w="791209" h="685800">
                  <a:moveTo>
                    <a:pt x="0" y="685800"/>
                  </a:moveTo>
                  <a:lnTo>
                    <a:pt x="790955" y="685800"/>
                  </a:lnTo>
                  <a:lnTo>
                    <a:pt x="790955" y="0"/>
                  </a:lnTo>
                  <a:lnTo>
                    <a:pt x="0" y="0"/>
                  </a:lnTo>
                  <a:lnTo>
                    <a:pt x="0" y="685800"/>
                  </a:lnTo>
                  <a:close/>
                </a:path>
              </a:pathLst>
            </a:custGeom>
            <a:ln w="38100">
              <a:solidFill>
                <a:srgbClr val="6B91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7515606" y="6630162"/>
              <a:ext cx="762000" cy="228600"/>
            </a:xfrm>
            <a:custGeom>
              <a:avLst/>
              <a:gdLst/>
              <a:ahLst/>
              <a:cxnLst/>
              <a:rect l="l" t="t" r="r" b="b"/>
              <a:pathLst>
                <a:path w="762000" h="228600">
                  <a:moveTo>
                    <a:pt x="762000" y="0"/>
                  </a:moveTo>
                  <a:lnTo>
                    <a:pt x="0" y="0"/>
                  </a:lnTo>
                  <a:lnTo>
                    <a:pt x="0" y="228599"/>
                  </a:lnTo>
                  <a:lnTo>
                    <a:pt x="762000" y="228599"/>
                  </a:lnTo>
                  <a:lnTo>
                    <a:pt x="762000" y="200023"/>
                  </a:lnTo>
                  <a:lnTo>
                    <a:pt x="466725" y="200023"/>
                  </a:lnTo>
                  <a:lnTo>
                    <a:pt x="295275" y="114298"/>
                  </a:lnTo>
                  <a:lnTo>
                    <a:pt x="466725" y="28575"/>
                  </a:lnTo>
                  <a:lnTo>
                    <a:pt x="762000" y="28575"/>
                  </a:lnTo>
                  <a:lnTo>
                    <a:pt x="762000" y="0"/>
                  </a:lnTo>
                  <a:close/>
                </a:path>
                <a:path w="762000" h="228600">
                  <a:moveTo>
                    <a:pt x="762000" y="28575"/>
                  </a:moveTo>
                  <a:lnTo>
                    <a:pt x="466725" y="28575"/>
                  </a:lnTo>
                  <a:lnTo>
                    <a:pt x="466725" y="200023"/>
                  </a:lnTo>
                  <a:lnTo>
                    <a:pt x="762000" y="200023"/>
                  </a:lnTo>
                  <a:lnTo>
                    <a:pt x="762000" y="28575"/>
                  </a:lnTo>
                  <a:close/>
                </a:path>
              </a:pathLst>
            </a:custGeom>
            <a:solidFill>
              <a:srgbClr val="93C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7791831" y="6639687"/>
              <a:ext cx="209550" cy="209548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7515606" y="6630161"/>
              <a:ext cx="762000" cy="228600"/>
            </a:xfrm>
            <a:custGeom>
              <a:avLst/>
              <a:gdLst/>
              <a:ahLst/>
              <a:cxnLst/>
              <a:rect l="l" t="t" r="r" b="b"/>
              <a:pathLst>
                <a:path w="762000" h="228600">
                  <a:moveTo>
                    <a:pt x="0" y="228600"/>
                  </a:moveTo>
                  <a:lnTo>
                    <a:pt x="762000" y="228600"/>
                  </a:lnTo>
                  <a:lnTo>
                    <a:pt x="762000" y="0"/>
                  </a:lnTo>
                  <a:lnTo>
                    <a:pt x="0" y="0"/>
                  </a:lnTo>
                  <a:lnTo>
                    <a:pt x="0" y="228600"/>
                  </a:lnTo>
                  <a:close/>
                </a:path>
              </a:pathLst>
            </a:custGeom>
            <a:ln w="38100">
              <a:solidFill>
                <a:srgbClr val="6B91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8382761" y="6630162"/>
              <a:ext cx="762000" cy="228600"/>
            </a:xfrm>
            <a:custGeom>
              <a:avLst/>
              <a:gdLst/>
              <a:ahLst/>
              <a:cxnLst/>
              <a:rect l="l" t="t" r="r" b="b"/>
              <a:pathLst>
                <a:path w="762000" h="228600">
                  <a:moveTo>
                    <a:pt x="762000" y="0"/>
                  </a:moveTo>
                  <a:lnTo>
                    <a:pt x="0" y="0"/>
                  </a:lnTo>
                  <a:lnTo>
                    <a:pt x="0" y="228599"/>
                  </a:lnTo>
                  <a:lnTo>
                    <a:pt x="762000" y="228599"/>
                  </a:lnTo>
                  <a:lnTo>
                    <a:pt x="762000" y="200023"/>
                  </a:lnTo>
                  <a:lnTo>
                    <a:pt x="295275" y="200023"/>
                  </a:lnTo>
                  <a:lnTo>
                    <a:pt x="295275" y="28575"/>
                  </a:lnTo>
                  <a:lnTo>
                    <a:pt x="762000" y="28575"/>
                  </a:lnTo>
                  <a:lnTo>
                    <a:pt x="762000" y="0"/>
                  </a:lnTo>
                  <a:close/>
                </a:path>
                <a:path w="762000" h="228600">
                  <a:moveTo>
                    <a:pt x="762000" y="28575"/>
                  </a:moveTo>
                  <a:lnTo>
                    <a:pt x="295275" y="28575"/>
                  </a:lnTo>
                  <a:lnTo>
                    <a:pt x="466725" y="114298"/>
                  </a:lnTo>
                  <a:lnTo>
                    <a:pt x="295275" y="200023"/>
                  </a:lnTo>
                  <a:lnTo>
                    <a:pt x="762000" y="200023"/>
                  </a:lnTo>
                  <a:lnTo>
                    <a:pt x="762000" y="28575"/>
                  </a:lnTo>
                  <a:close/>
                </a:path>
              </a:pathLst>
            </a:custGeom>
            <a:solidFill>
              <a:srgbClr val="93C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8658986" y="6639687"/>
              <a:ext cx="209550" cy="209548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8382761" y="6630161"/>
              <a:ext cx="762000" cy="228600"/>
            </a:xfrm>
            <a:custGeom>
              <a:avLst/>
              <a:gdLst/>
              <a:ahLst/>
              <a:cxnLst/>
              <a:rect l="l" t="t" r="r" b="b"/>
              <a:pathLst>
                <a:path w="762000" h="228600">
                  <a:moveTo>
                    <a:pt x="0" y="228600"/>
                  </a:moveTo>
                  <a:lnTo>
                    <a:pt x="762000" y="228600"/>
                  </a:lnTo>
                  <a:lnTo>
                    <a:pt x="762000" y="0"/>
                  </a:lnTo>
                  <a:lnTo>
                    <a:pt x="0" y="0"/>
                  </a:lnTo>
                  <a:lnTo>
                    <a:pt x="0" y="228600"/>
                  </a:lnTo>
                  <a:close/>
                </a:path>
              </a:pathLst>
            </a:custGeom>
            <a:ln w="38100">
              <a:solidFill>
                <a:srgbClr val="6B91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59956" y="143192"/>
            <a:ext cx="8821420" cy="6576695"/>
            <a:chOff x="159956" y="143192"/>
            <a:chExt cx="8821420" cy="6576695"/>
          </a:xfrm>
        </p:grpSpPr>
        <p:sp>
          <p:nvSpPr>
            <p:cNvPr id="3" name="object 3"/>
            <p:cNvSpPr/>
            <p:nvPr/>
          </p:nvSpPr>
          <p:spPr>
            <a:xfrm>
              <a:off x="164592" y="147827"/>
              <a:ext cx="8811768" cy="656691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65354" y="148589"/>
              <a:ext cx="8810625" cy="6565900"/>
            </a:xfrm>
            <a:custGeom>
              <a:avLst/>
              <a:gdLst/>
              <a:ahLst/>
              <a:cxnLst/>
              <a:rect l="l" t="t" r="r" b="b"/>
              <a:pathLst>
                <a:path w="8810625" h="6565900">
                  <a:moveTo>
                    <a:pt x="775169" y="0"/>
                  </a:moveTo>
                  <a:lnTo>
                    <a:pt x="8810244" y="0"/>
                  </a:lnTo>
                  <a:lnTo>
                    <a:pt x="8810244" y="5790222"/>
                  </a:lnTo>
                  <a:lnTo>
                    <a:pt x="8808829" y="5837443"/>
                  </a:lnTo>
                  <a:lnTo>
                    <a:pt x="8804638" y="5883916"/>
                  </a:lnTo>
                  <a:lnTo>
                    <a:pt x="8797753" y="5929560"/>
                  </a:lnTo>
                  <a:lnTo>
                    <a:pt x="8788255" y="5974293"/>
                  </a:lnTo>
                  <a:lnTo>
                    <a:pt x="8776224" y="6018035"/>
                  </a:lnTo>
                  <a:lnTo>
                    <a:pt x="8761742" y="6060704"/>
                  </a:lnTo>
                  <a:lnTo>
                    <a:pt x="8744890" y="6102220"/>
                  </a:lnTo>
                  <a:lnTo>
                    <a:pt x="8725750" y="6142501"/>
                  </a:lnTo>
                  <a:lnTo>
                    <a:pt x="8704401" y="6181466"/>
                  </a:lnTo>
                  <a:lnTo>
                    <a:pt x="8680925" y="6219034"/>
                  </a:lnTo>
                  <a:lnTo>
                    <a:pt x="8655404" y="6255124"/>
                  </a:lnTo>
                  <a:lnTo>
                    <a:pt x="8627918" y="6289655"/>
                  </a:lnTo>
                  <a:lnTo>
                    <a:pt x="8598549" y="6322545"/>
                  </a:lnTo>
                  <a:lnTo>
                    <a:pt x="8567377" y="6353715"/>
                  </a:lnTo>
                  <a:lnTo>
                    <a:pt x="8534485" y="6383082"/>
                  </a:lnTo>
                  <a:lnTo>
                    <a:pt x="8499952" y="6410566"/>
                  </a:lnTo>
                  <a:lnTo>
                    <a:pt x="8463860" y="6436085"/>
                  </a:lnTo>
                  <a:lnTo>
                    <a:pt x="8426290" y="6459559"/>
                  </a:lnTo>
                  <a:lnTo>
                    <a:pt x="8387323" y="6480906"/>
                  </a:lnTo>
                  <a:lnTo>
                    <a:pt x="8347040" y="6500045"/>
                  </a:lnTo>
                  <a:lnTo>
                    <a:pt x="8305523" y="6516895"/>
                  </a:lnTo>
                  <a:lnTo>
                    <a:pt x="8262853" y="6531376"/>
                  </a:lnTo>
                  <a:lnTo>
                    <a:pt x="8219110" y="6543405"/>
                  </a:lnTo>
                  <a:lnTo>
                    <a:pt x="8174375" y="6552903"/>
                  </a:lnTo>
                  <a:lnTo>
                    <a:pt x="8128731" y="6559787"/>
                  </a:lnTo>
                  <a:lnTo>
                    <a:pt x="8082257" y="6563977"/>
                  </a:lnTo>
                  <a:lnTo>
                    <a:pt x="8035036" y="6565391"/>
                  </a:lnTo>
                  <a:lnTo>
                    <a:pt x="0" y="6565391"/>
                  </a:lnTo>
                  <a:lnTo>
                    <a:pt x="0" y="775207"/>
                  </a:lnTo>
                  <a:lnTo>
                    <a:pt x="1414" y="727986"/>
                  </a:lnTo>
                  <a:lnTo>
                    <a:pt x="5604" y="681512"/>
                  </a:lnTo>
                  <a:lnTo>
                    <a:pt x="12488" y="635868"/>
                  </a:lnTo>
                  <a:lnTo>
                    <a:pt x="21986" y="591133"/>
                  </a:lnTo>
                  <a:lnTo>
                    <a:pt x="34015" y="547390"/>
                  </a:lnTo>
                  <a:lnTo>
                    <a:pt x="48496" y="504720"/>
                  </a:lnTo>
                  <a:lnTo>
                    <a:pt x="65346" y="463203"/>
                  </a:lnTo>
                  <a:lnTo>
                    <a:pt x="84485" y="422920"/>
                  </a:lnTo>
                  <a:lnTo>
                    <a:pt x="105832" y="383953"/>
                  </a:lnTo>
                  <a:lnTo>
                    <a:pt x="129306" y="346383"/>
                  </a:lnTo>
                  <a:lnTo>
                    <a:pt x="154825" y="310291"/>
                  </a:lnTo>
                  <a:lnTo>
                    <a:pt x="182309" y="275758"/>
                  </a:lnTo>
                  <a:lnTo>
                    <a:pt x="211676" y="242866"/>
                  </a:lnTo>
                  <a:lnTo>
                    <a:pt x="242846" y="211694"/>
                  </a:lnTo>
                  <a:lnTo>
                    <a:pt x="275736" y="182325"/>
                  </a:lnTo>
                  <a:lnTo>
                    <a:pt x="310267" y="154839"/>
                  </a:lnTo>
                  <a:lnTo>
                    <a:pt x="346357" y="129318"/>
                  </a:lnTo>
                  <a:lnTo>
                    <a:pt x="383925" y="105842"/>
                  </a:lnTo>
                  <a:lnTo>
                    <a:pt x="422890" y="84493"/>
                  </a:lnTo>
                  <a:lnTo>
                    <a:pt x="463171" y="65353"/>
                  </a:lnTo>
                  <a:lnTo>
                    <a:pt x="504687" y="48501"/>
                  </a:lnTo>
                  <a:lnTo>
                    <a:pt x="547356" y="34019"/>
                  </a:lnTo>
                  <a:lnTo>
                    <a:pt x="591098" y="21988"/>
                  </a:lnTo>
                  <a:lnTo>
                    <a:pt x="635831" y="12490"/>
                  </a:lnTo>
                  <a:lnTo>
                    <a:pt x="681475" y="5605"/>
                  </a:lnTo>
                  <a:lnTo>
                    <a:pt x="727948" y="1414"/>
                  </a:lnTo>
                  <a:lnTo>
                    <a:pt x="775169" y="0"/>
                  </a:lnTo>
                  <a:close/>
                </a:path>
              </a:pathLst>
            </a:custGeom>
            <a:ln w="10668">
              <a:solidFill>
                <a:srgbClr val="8D8B8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73024" y="1420368"/>
              <a:ext cx="8031480" cy="4114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88263" y="1423415"/>
              <a:ext cx="8001000" cy="10795"/>
            </a:xfrm>
            <a:custGeom>
              <a:avLst/>
              <a:gdLst/>
              <a:ahLst/>
              <a:cxnLst/>
              <a:rect l="l" t="t" r="r" b="b"/>
              <a:pathLst>
                <a:path w="8001000" h="10794">
                  <a:moveTo>
                    <a:pt x="8001000" y="0"/>
                  </a:moveTo>
                  <a:lnTo>
                    <a:pt x="0" y="0"/>
                  </a:lnTo>
                  <a:lnTo>
                    <a:pt x="0" y="10667"/>
                  </a:lnTo>
                  <a:lnTo>
                    <a:pt x="8001000" y="10667"/>
                  </a:lnTo>
                  <a:lnTo>
                    <a:pt x="8001000" y="0"/>
                  </a:lnTo>
                  <a:close/>
                </a:path>
              </a:pathLst>
            </a:custGeom>
            <a:solidFill>
              <a:srgbClr val="93C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88263" y="941831"/>
              <a:ext cx="3813048" cy="413003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231140" y="1686509"/>
            <a:ext cx="8406130" cy="13061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04800" marR="5080" indent="-292735">
              <a:lnSpc>
                <a:spcPct val="100000"/>
              </a:lnSpc>
              <a:spcBef>
                <a:spcPts val="95"/>
              </a:spcBef>
              <a:buClr>
                <a:srgbClr val="93C500"/>
              </a:buClr>
              <a:buSzPct val="69642"/>
              <a:buFont typeface="Wingdings"/>
              <a:buChar char=""/>
              <a:tabLst>
                <a:tab pos="305435" algn="l"/>
              </a:tabLst>
            </a:pPr>
            <a:r>
              <a:rPr sz="2800" spc="-5" dirty="0">
                <a:solidFill>
                  <a:srgbClr val="FFFFFF"/>
                </a:solidFill>
                <a:latin typeface="Carlito"/>
                <a:cs typeface="Carlito"/>
              </a:rPr>
              <a:t>Adalah </a:t>
            </a:r>
            <a:r>
              <a:rPr sz="2800" spc="-20" dirty="0">
                <a:solidFill>
                  <a:srgbClr val="FFFFFF"/>
                </a:solidFill>
                <a:latin typeface="Carlito"/>
                <a:cs typeface="Carlito"/>
              </a:rPr>
              <a:t>perangkat </a:t>
            </a:r>
            <a:r>
              <a:rPr sz="2800" spc="-25" dirty="0">
                <a:solidFill>
                  <a:srgbClr val="FFFFFF"/>
                </a:solidFill>
                <a:latin typeface="Carlito"/>
                <a:cs typeface="Carlito"/>
              </a:rPr>
              <a:t>keluaran </a:t>
            </a:r>
            <a:r>
              <a:rPr sz="2800" spc="-15" dirty="0">
                <a:solidFill>
                  <a:srgbClr val="FFFFFF"/>
                </a:solidFill>
                <a:latin typeface="Carlito"/>
                <a:cs typeface="Carlito"/>
              </a:rPr>
              <a:t>yang </a:t>
            </a:r>
            <a:r>
              <a:rPr sz="2800" spc="-10" dirty="0">
                <a:solidFill>
                  <a:srgbClr val="FFFFFF"/>
                </a:solidFill>
                <a:latin typeface="Carlito"/>
                <a:cs typeface="Carlito"/>
              </a:rPr>
              <a:t>berfungsi menampilkan  dan </a:t>
            </a:r>
            <a:r>
              <a:rPr sz="2800" spc="-20" dirty="0">
                <a:solidFill>
                  <a:srgbClr val="FFFFFF"/>
                </a:solidFill>
                <a:latin typeface="Carlito"/>
                <a:cs typeface="Carlito"/>
              </a:rPr>
              <a:t>memproyeksikan </a:t>
            </a:r>
            <a:r>
              <a:rPr sz="2800" spc="-10" dirty="0">
                <a:solidFill>
                  <a:srgbClr val="FFFFFF"/>
                </a:solidFill>
                <a:latin typeface="Carlito"/>
                <a:cs typeface="Carlito"/>
              </a:rPr>
              <a:t>hasil </a:t>
            </a:r>
            <a:r>
              <a:rPr sz="2800" spc="-20" dirty="0">
                <a:solidFill>
                  <a:srgbClr val="FFFFFF"/>
                </a:solidFill>
                <a:latin typeface="Carlito"/>
                <a:cs typeface="Carlito"/>
              </a:rPr>
              <a:t>proses </a:t>
            </a:r>
            <a:r>
              <a:rPr sz="2800" spc="-10" dirty="0">
                <a:solidFill>
                  <a:srgbClr val="FFFFFF"/>
                </a:solidFill>
                <a:latin typeface="Carlito"/>
                <a:cs typeface="Carlito"/>
              </a:rPr>
              <a:t>dari </a:t>
            </a:r>
            <a:r>
              <a:rPr sz="2800" spc="-25" dirty="0">
                <a:solidFill>
                  <a:srgbClr val="FFFFFF"/>
                </a:solidFill>
                <a:latin typeface="Carlito"/>
                <a:cs typeface="Carlito"/>
              </a:rPr>
              <a:t>komputer </a:t>
            </a:r>
            <a:r>
              <a:rPr sz="2800" spc="-10" dirty="0">
                <a:solidFill>
                  <a:srgbClr val="FFFFFF"/>
                </a:solidFill>
                <a:latin typeface="Carlito"/>
                <a:cs typeface="Carlito"/>
              </a:rPr>
              <a:t>dalam  </a:t>
            </a:r>
            <a:r>
              <a:rPr sz="2800" spc="-25" dirty="0">
                <a:solidFill>
                  <a:srgbClr val="FFFFFF"/>
                </a:solidFill>
                <a:latin typeface="Carlito"/>
                <a:cs typeface="Carlito"/>
              </a:rPr>
              <a:t>ukuran </a:t>
            </a:r>
            <a:r>
              <a:rPr sz="2800" spc="-20" dirty="0">
                <a:solidFill>
                  <a:srgbClr val="FFFFFF"/>
                </a:solidFill>
                <a:latin typeface="Carlito"/>
                <a:cs typeface="Carlito"/>
              </a:rPr>
              <a:t>yang </a:t>
            </a:r>
            <a:r>
              <a:rPr sz="2800" spc="-5" dirty="0">
                <a:solidFill>
                  <a:srgbClr val="FFFFFF"/>
                </a:solidFill>
                <a:latin typeface="Carlito"/>
                <a:cs typeface="Carlito"/>
              </a:rPr>
              <a:t>lebih</a:t>
            </a:r>
            <a:r>
              <a:rPr sz="2800" spc="10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800" spc="-55" dirty="0">
                <a:solidFill>
                  <a:srgbClr val="FFFFFF"/>
                </a:solidFill>
                <a:latin typeface="Carlito"/>
                <a:cs typeface="Carlito"/>
              </a:rPr>
              <a:t>besar.</a:t>
            </a:r>
            <a:endParaRPr sz="2800">
              <a:latin typeface="Carlito"/>
              <a:cs typeface="Carlito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274320" y="0"/>
            <a:ext cx="8890000" cy="6890384"/>
            <a:chOff x="274320" y="0"/>
            <a:chExt cx="8890000" cy="6890384"/>
          </a:xfrm>
        </p:grpSpPr>
        <p:sp>
          <p:nvSpPr>
            <p:cNvPr id="10" name="object 10"/>
            <p:cNvSpPr/>
            <p:nvPr/>
          </p:nvSpPr>
          <p:spPr>
            <a:xfrm>
              <a:off x="274320" y="4546092"/>
              <a:ext cx="8592312" cy="156514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8353805" y="6858"/>
              <a:ext cx="791210" cy="685800"/>
            </a:xfrm>
            <a:custGeom>
              <a:avLst/>
              <a:gdLst/>
              <a:ahLst/>
              <a:cxnLst/>
              <a:rect l="l" t="t" r="r" b="b"/>
              <a:pathLst>
                <a:path w="791209" h="685800">
                  <a:moveTo>
                    <a:pt x="790955" y="0"/>
                  </a:moveTo>
                  <a:lnTo>
                    <a:pt x="0" y="0"/>
                  </a:lnTo>
                  <a:lnTo>
                    <a:pt x="0" y="685800"/>
                  </a:lnTo>
                  <a:lnTo>
                    <a:pt x="790955" y="685800"/>
                  </a:lnTo>
                  <a:lnTo>
                    <a:pt x="790955" y="600075"/>
                  </a:lnTo>
                  <a:lnTo>
                    <a:pt x="202565" y="600075"/>
                  </a:lnTo>
                  <a:lnTo>
                    <a:pt x="202565" y="342900"/>
                  </a:lnTo>
                  <a:lnTo>
                    <a:pt x="138302" y="342900"/>
                  </a:lnTo>
                  <a:lnTo>
                    <a:pt x="395477" y="85725"/>
                  </a:lnTo>
                  <a:lnTo>
                    <a:pt x="790955" y="85725"/>
                  </a:lnTo>
                  <a:lnTo>
                    <a:pt x="790955" y="0"/>
                  </a:lnTo>
                  <a:close/>
                </a:path>
                <a:path w="791209" h="685800">
                  <a:moveTo>
                    <a:pt x="790955" y="117856"/>
                  </a:moveTo>
                  <a:lnTo>
                    <a:pt x="556260" y="117856"/>
                  </a:lnTo>
                  <a:lnTo>
                    <a:pt x="556260" y="246507"/>
                  </a:lnTo>
                  <a:lnTo>
                    <a:pt x="652652" y="342900"/>
                  </a:lnTo>
                  <a:lnTo>
                    <a:pt x="588391" y="342900"/>
                  </a:lnTo>
                  <a:lnTo>
                    <a:pt x="588391" y="600075"/>
                  </a:lnTo>
                  <a:lnTo>
                    <a:pt x="790955" y="600075"/>
                  </a:lnTo>
                  <a:lnTo>
                    <a:pt x="790955" y="117856"/>
                  </a:lnTo>
                  <a:close/>
                </a:path>
                <a:path w="791209" h="685800">
                  <a:moveTo>
                    <a:pt x="790955" y="85725"/>
                  </a:moveTo>
                  <a:lnTo>
                    <a:pt x="395477" y="85725"/>
                  </a:lnTo>
                  <a:lnTo>
                    <a:pt x="491871" y="182118"/>
                  </a:lnTo>
                  <a:lnTo>
                    <a:pt x="491871" y="117856"/>
                  </a:lnTo>
                  <a:lnTo>
                    <a:pt x="790955" y="117856"/>
                  </a:lnTo>
                  <a:lnTo>
                    <a:pt x="790955" y="85725"/>
                  </a:lnTo>
                  <a:close/>
                </a:path>
              </a:pathLst>
            </a:custGeom>
            <a:solidFill>
              <a:srgbClr val="93C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556371" y="124713"/>
              <a:ext cx="386080" cy="482600"/>
            </a:xfrm>
            <a:custGeom>
              <a:avLst/>
              <a:gdLst/>
              <a:ahLst/>
              <a:cxnLst/>
              <a:rect l="l" t="t" r="r" b="b"/>
              <a:pathLst>
                <a:path w="386079" h="482600">
                  <a:moveTo>
                    <a:pt x="353695" y="0"/>
                  </a:moveTo>
                  <a:lnTo>
                    <a:pt x="289305" y="0"/>
                  </a:lnTo>
                  <a:lnTo>
                    <a:pt x="289305" y="64261"/>
                  </a:lnTo>
                  <a:lnTo>
                    <a:pt x="353695" y="128650"/>
                  </a:lnTo>
                  <a:lnTo>
                    <a:pt x="353695" y="0"/>
                  </a:lnTo>
                  <a:close/>
                </a:path>
                <a:path w="386079" h="482600">
                  <a:moveTo>
                    <a:pt x="385825" y="225043"/>
                  </a:moveTo>
                  <a:lnTo>
                    <a:pt x="0" y="225043"/>
                  </a:lnTo>
                  <a:lnTo>
                    <a:pt x="0" y="482218"/>
                  </a:lnTo>
                  <a:lnTo>
                    <a:pt x="160781" y="482218"/>
                  </a:lnTo>
                  <a:lnTo>
                    <a:pt x="160781" y="353694"/>
                  </a:lnTo>
                  <a:lnTo>
                    <a:pt x="385825" y="353694"/>
                  </a:lnTo>
                  <a:lnTo>
                    <a:pt x="385825" y="225043"/>
                  </a:lnTo>
                  <a:close/>
                </a:path>
                <a:path w="386079" h="482600">
                  <a:moveTo>
                    <a:pt x="385825" y="353694"/>
                  </a:moveTo>
                  <a:lnTo>
                    <a:pt x="225044" y="353694"/>
                  </a:lnTo>
                  <a:lnTo>
                    <a:pt x="225044" y="482218"/>
                  </a:lnTo>
                  <a:lnTo>
                    <a:pt x="385825" y="482218"/>
                  </a:lnTo>
                  <a:lnTo>
                    <a:pt x="385825" y="353694"/>
                  </a:lnTo>
                  <a:close/>
                </a:path>
              </a:pathLst>
            </a:custGeom>
            <a:solidFill>
              <a:srgbClr val="779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8492109" y="92583"/>
              <a:ext cx="514350" cy="514350"/>
            </a:xfrm>
            <a:custGeom>
              <a:avLst/>
              <a:gdLst/>
              <a:ahLst/>
              <a:cxnLst/>
              <a:rect l="l" t="t" r="r" b="b"/>
              <a:pathLst>
                <a:path w="514350" h="514350">
                  <a:moveTo>
                    <a:pt x="257175" y="0"/>
                  </a:moveTo>
                  <a:lnTo>
                    <a:pt x="0" y="257175"/>
                  </a:lnTo>
                  <a:lnTo>
                    <a:pt x="514350" y="257175"/>
                  </a:lnTo>
                  <a:lnTo>
                    <a:pt x="257175" y="0"/>
                  </a:lnTo>
                  <a:close/>
                </a:path>
                <a:path w="514350" h="514350">
                  <a:moveTo>
                    <a:pt x="289306" y="385826"/>
                  </a:moveTo>
                  <a:lnTo>
                    <a:pt x="225044" y="385826"/>
                  </a:lnTo>
                  <a:lnTo>
                    <a:pt x="225044" y="514350"/>
                  </a:lnTo>
                  <a:lnTo>
                    <a:pt x="289306" y="514350"/>
                  </a:lnTo>
                  <a:lnTo>
                    <a:pt x="289306" y="385826"/>
                  </a:lnTo>
                  <a:close/>
                </a:path>
              </a:pathLst>
            </a:custGeom>
            <a:solidFill>
              <a:srgbClr val="5877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8492109" y="92583"/>
              <a:ext cx="514350" cy="514350"/>
            </a:xfrm>
            <a:custGeom>
              <a:avLst/>
              <a:gdLst/>
              <a:ahLst/>
              <a:cxnLst/>
              <a:rect l="l" t="t" r="r" b="b"/>
              <a:pathLst>
                <a:path w="514350" h="514350">
                  <a:moveTo>
                    <a:pt x="257175" y="0"/>
                  </a:moveTo>
                  <a:lnTo>
                    <a:pt x="353568" y="96393"/>
                  </a:lnTo>
                  <a:lnTo>
                    <a:pt x="353568" y="32131"/>
                  </a:lnTo>
                  <a:lnTo>
                    <a:pt x="417957" y="32131"/>
                  </a:lnTo>
                  <a:lnTo>
                    <a:pt x="417957" y="160782"/>
                  </a:lnTo>
                  <a:lnTo>
                    <a:pt x="514350" y="257175"/>
                  </a:lnTo>
                  <a:lnTo>
                    <a:pt x="450088" y="257175"/>
                  </a:lnTo>
                  <a:lnTo>
                    <a:pt x="450088" y="514350"/>
                  </a:lnTo>
                  <a:lnTo>
                    <a:pt x="64262" y="514350"/>
                  </a:lnTo>
                  <a:lnTo>
                    <a:pt x="64262" y="257175"/>
                  </a:lnTo>
                  <a:lnTo>
                    <a:pt x="0" y="257175"/>
                  </a:lnTo>
                  <a:lnTo>
                    <a:pt x="257175" y="0"/>
                  </a:lnTo>
                  <a:close/>
                </a:path>
                <a:path w="514350" h="514350">
                  <a:moveTo>
                    <a:pt x="353568" y="96393"/>
                  </a:moveTo>
                  <a:lnTo>
                    <a:pt x="417957" y="160782"/>
                  </a:lnTo>
                </a:path>
                <a:path w="514350" h="514350">
                  <a:moveTo>
                    <a:pt x="450088" y="257175"/>
                  </a:moveTo>
                  <a:lnTo>
                    <a:pt x="64262" y="257175"/>
                  </a:lnTo>
                </a:path>
                <a:path w="514350" h="514350">
                  <a:moveTo>
                    <a:pt x="225044" y="514350"/>
                  </a:moveTo>
                  <a:lnTo>
                    <a:pt x="225044" y="385826"/>
                  </a:lnTo>
                  <a:lnTo>
                    <a:pt x="289306" y="385826"/>
                  </a:lnTo>
                  <a:lnTo>
                    <a:pt x="289306" y="514350"/>
                  </a:lnTo>
                </a:path>
              </a:pathLst>
            </a:custGeom>
            <a:ln w="38100">
              <a:solidFill>
                <a:srgbClr val="6B91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8353805" y="6858"/>
              <a:ext cx="791210" cy="685800"/>
            </a:xfrm>
            <a:custGeom>
              <a:avLst/>
              <a:gdLst/>
              <a:ahLst/>
              <a:cxnLst/>
              <a:rect l="l" t="t" r="r" b="b"/>
              <a:pathLst>
                <a:path w="791209" h="685800">
                  <a:moveTo>
                    <a:pt x="0" y="685800"/>
                  </a:moveTo>
                  <a:lnTo>
                    <a:pt x="790955" y="685800"/>
                  </a:lnTo>
                  <a:lnTo>
                    <a:pt x="790955" y="0"/>
                  </a:lnTo>
                  <a:lnTo>
                    <a:pt x="0" y="0"/>
                  </a:lnTo>
                  <a:lnTo>
                    <a:pt x="0" y="685800"/>
                  </a:lnTo>
                  <a:close/>
                </a:path>
              </a:pathLst>
            </a:custGeom>
            <a:ln w="38100">
              <a:solidFill>
                <a:srgbClr val="6B91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7515605" y="6630162"/>
              <a:ext cx="762000" cy="228600"/>
            </a:xfrm>
            <a:custGeom>
              <a:avLst/>
              <a:gdLst/>
              <a:ahLst/>
              <a:cxnLst/>
              <a:rect l="l" t="t" r="r" b="b"/>
              <a:pathLst>
                <a:path w="762000" h="228600">
                  <a:moveTo>
                    <a:pt x="762000" y="0"/>
                  </a:moveTo>
                  <a:lnTo>
                    <a:pt x="0" y="0"/>
                  </a:lnTo>
                  <a:lnTo>
                    <a:pt x="0" y="228599"/>
                  </a:lnTo>
                  <a:lnTo>
                    <a:pt x="762000" y="228599"/>
                  </a:lnTo>
                  <a:lnTo>
                    <a:pt x="762000" y="200023"/>
                  </a:lnTo>
                  <a:lnTo>
                    <a:pt x="466725" y="200023"/>
                  </a:lnTo>
                  <a:lnTo>
                    <a:pt x="295275" y="114298"/>
                  </a:lnTo>
                  <a:lnTo>
                    <a:pt x="466725" y="28575"/>
                  </a:lnTo>
                  <a:lnTo>
                    <a:pt x="762000" y="28575"/>
                  </a:lnTo>
                  <a:lnTo>
                    <a:pt x="762000" y="0"/>
                  </a:lnTo>
                  <a:close/>
                </a:path>
                <a:path w="762000" h="228600">
                  <a:moveTo>
                    <a:pt x="762000" y="28575"/>
                  </a:moveTo>
                  <a:lnTo>
                    <a:pt x="466725" y="28575"/>
                  </a:lnTo>
                  <a:lnTo>
                    <a:pt x="466725" y="200023"/>
                  </a:lnTo>
                  <a:lnTo>
                    <a:pt x="762000" y="200023"/>
                  </a:lnTo>
                  <a:lnTo>
                    <a:pt x="762000" y="28575"/>
                  </a:lnTo>
                  <a:close/>
                </a:path>
              </a:pathLst>
            </a:custGeom>
            <a:solidFill>
              <a:srgbClr val="93C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7791830" y="6639687"/>
              <a:ext cx="209550" cy="209548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7515605" y="6630161"/>
              <a:ext cx="762000" cy="228600"/>
            </a:xfrm>
            <a:custGeom>
              <a:avLst/>
              <a:gdLst/>
              <a:ahLst/>
              <a:cxnLst/>
              <a:rect l="l" t="t" r="r" b="b"/>
              <a:pathLst>
                <a:path w="762000" h="228600">
                  <a:moveTo>
                    <a:pt x="0" y="228600"/>
                  </a:moveTo>
                  <a:lnTo>
                    <a:pt x="762000" y="228600"/>
                  </a:lnTo>
                  <a:lnTo>
                    <a:pt x="762000" y="0"/>
                  </a:lnTo>
                  <a:lnTo>
                    <a:pt x="0" y="0"/>
                  </a:lnTo>
                  <a:lnTo>
                    <a:pt x="0" y="228600"/>
                  </a:lnTo>
                  <a:close/>
                </a:path>
              </a:pathLst>
            </a:custGeom>
            <a:ln w="38100">
              <a:solidFill>
                <a:srgbClr val="6B91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8382762" y="6630162"/>
              <a:ext cx="762000" cy="228600"/>
            </a:xfrm>
            <a:custGeom>
              <a:avLst/>
              <a:gdLst/>
              <a:ahLst/>
              <a:cxnLst/>
              <a:rect l="l" t="t" r="r" b="b"/>
              <a:pathLst>
                <a:path w="762000" h="228600">
                  <a:moveTo>
                    <a:pt x="762000" y="0"/>
                  </a:moveTo>
                  <a:lnTo>
                    <a:pt x="0" y="0"/>
                  </a:lnTo>
                  <a:lnTo>
                    <a:pt x="0" y="228599"/>
                  </a:lnTo>
                  <a:lnTo>
                    <a:pt x="762000" y="228599"/>
                  </a:lnTo>
                  <a:lnTo>
                    <a:pt x="762000" y="200023"/>
                  </a:lnTo>
                  <a:lnTo>
                    <a:pt x="295275" y="200023"/>
                  </a:lnTo>
                  <a:lnTo>
                    <a:pt x="295275" y="28575"/>
                  </a:lnTo>
                  <a:lnTo>
                    <a:pt x="762000" y="28575"/>
                  </a:lnTo>
                  <a:lnTo>
                    <a:pt x="762000" y="0"/>
                  </a:lnTo>
                  <a:close/>
                </a:path>
                <a:path w="762000" h="228600">
                  <a:moveTo>
                    <a:pt x="762000" y="28575"/>
                  </a:moveTo>
                  <a:lnTo>
                    <a:pt x="295275" y="28575"/>
                  </a:lnTo>
                  <a:lnTo>
                    <a:pt x="466725" y="114298"/>
                  </a:lnTo>
                  <a:lnTo>
                    <a:pt x="295275" y="200023"/>
                  </a:lnTo>
                  <a:lnTo>
                    <a:pt x="762000" y="200023"/>
                  </a:lnTo>
                  <a:lnTo>
                    <a:pt x="762000" y="28575"/>
                  </a:lnTo>
                  <a:close/>
                </a:path>
              </a:pathLst>
            </a:custGeom>
            <a:solidFill>
              <a:srgbClr val="93C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8658987" y="6639687"/>
              <a:ext cx="209550" cy="209548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8382762" y="6630161"/>
              <a:ext cx="762000" cy="228600"/>
            </a:xfrm>
            <a:custGeom>
              <a:avLst/>
              <a:gdLst/>
              <a:ahLst/>
              <a:cxnLst/>
              <a:rect l="l" t="t" r="r" b="b"/>
              <a:pathLst>
                <a:path w="762000" h="228600">
                  <a:moveTo>
                    <a:pt x="0" y="228600"/>
                  </a:moveTo>
                  <a:lnTo>
                    <a:pt x="762000" y="228600"/>
                  </a:lnTo>
                  <a:lnTo>
                    <a:pt x="762000" y="0"/>
                  </a:lnTo>
                  <a:lnTo>
                    <a:pt x="0" y="0"/>
                  </a:lnTo>
                  <a:lnTo>
                    <a:pt x="0" y="228600"/>
                  </a:lnTo>
                  <a:close/>
                </a:path>
              </a:pathLst>
            </a:custGeom>
            <a:ln w="38100">
              <a:solidFill>
                <a:srgbClr val="6B91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59956" y="143192"/>
            <a:ext cx="8821420" cy="6576695"/>
            <a:chOff x="159956" y="143192"/>
            <a:chExt cx="8821420" cy="6576695"/>
          </a:xfrm>
        </p:grpSpPr>
        <p:sp>
          <p:nvSpPr>
            <p:cNvPr id="3" name="object 3"/>
            <p:cNvSpPr/>
            <p:nvPr/>
          </p:nvSpPr>
          <p:spPr>
            <a:xfrm>
              <a:off x="164592" y="147827"/>
              <a:ext cx="8811768" cy="656691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65354" y="148589"/>
              <a:ext cx="8810625" cy="6565900"/>
            </a:xfrm>
            <a:custGeom>
              <a:avLst/>
              <a:gdLst/>
              <a:ahLst/>
              <a:cxnLst/>
              <a:rect l="l" t="t" r="r" b="b"/>
              <a:pathLst>
                <a:path w="8810625" h="6565900">
                  <a:moveTo>
                    <a:pt x="775169" y="0"/>
                  </a:moveTo>
                  <a:lnTo>
                    <a:pt x="8810244" y="0"/>
                  </a:lnTo>
                  <a:lnTo>
                    <a:pt x="8810244" y="5790222"/>
                  </a:lnTo>
                  <a:lnTo>
                    <a:pt x="8808829" y="5837443"/>
                  </a:lnTo>
                  <a:lnTo>
                    <a:pt x="8804638" y="5883916"/>
                  </a:lnTo>
                  <a:lnTo>
                    <a:pt x="8797753" y="5929560"/>
                  </a:lnTo>
                  <a:lnTo>
                    <a:pt x="8788255" y="5974293"/>
                  </a:lnTo>
                  <a:lnTo>
                    <a:pt x="8776224" y="6018035"/>
                  </a:lnTo>
                  <a:lnTo>
                    <a:pt x="8761742" y="6060704"/>
                  </a:lnTo>
                  <a:lnTo>
                    <a:pt x="8744890" y="6102220"/>
                  </a:lnTo>
                  <a:lnTo>
                    <a:pt x="8725750" y="6142501"/>
                  </a:lnTo>
                  <a:lnTo>
                    <a:pt x="8704401" y="6181466"/>
                  </a:lnTo>
                  <a:lnTo>
                    <a:pt x="8680925" y="6219034"/>
                  </a:lnTo>
                  <a:lnTo>
                    <a:pt x="8655404" y="6255124"/>
                  </a:lnTo>
                  <a:lnTo>
                    <a:pt x="8627918" y="6289655"/>
                  </a:lnTo>
                  <a:lnTo>
                    <a:pt x="8598549" y="6322545"/>
                  </a:lnTo>
                  <a:lnTo>
                    <a:pt x="8567377" y="6353715"/>
                  </a:lnTo>
                  <a:lnTo>
                    <a:pt x="8534485" y="6383082"/>
                  </a:lnTo>
                  <a:lnTo>
                    <a:pt x="8499952" y="6410566"/>
                  </a:lnTo>
                  <a:lnTo>
                    <a:pt x="8463860" y="6436085"/>
                  </a:lnTo>
                  <a:lnTo>
                    <a:pt x="8426290" y="6459559"/>
                  </a:lnTo>
                  <a:lnTo>
                    <a:pt x="8387323" y="6480906"/>
                  </a:lnTo>
                  <a:lnTo>
                    <a:pt x="8347040" y="6500045"/>
                  </a:lnTo>
                  <a:lnTo>
                    <a:pt x="8305523" y="6516895"/>
                  </a:lnTo>
                  <a:lnTo>
                    <a:pt x="8262853" y="6531376"/>
                  </a:lnTo>
                  <a:lnTo>
                    <a:pt x="8219110" y="6543405"/>
                  </a:lnTo>
                  <a:lnTo>
                    <a:pt x="8174375" y="6552903"/>
                  </a:lnTo>
                  <a:lnTo>
                    <a:pt x="8128731" y="6559787"/>
                  </a:lnTo>
                  <a:lnTo>
                    <a:pt x="8082257" y="6563977"/>
                  </a:lnTo>
                  <a:lnTo>
                    <a:pt x="8035036" y="6565391"/>
                  </a:lnTo>
                  <a:lnTo>
                    <a:pt x="0" y="6565391"/>
                  </a:lnTo>
                  <a:lnTo>
                    <a:pt x="0" y="775207"/>
                  </a:lnTo>
                  <a:lnTo>
                    <a:pt x="1414" y="727986"/>
                  </a:lnTo>
                  <a:lnTo>
                    <a:pt x="5604" y="681512"/>
                  </a:lnTo>
                  <a:lnTo>
                    <a:pt x="12488" y="635868"/>
                  </a:lnTo>
                  <a:lnTo>
                    <a:pt x="21986" y="591133"/>
                  </a:lnTo>
                  <a:lnTo>
                    <a:pt x="34015" y="547390"/>
                  </a:lnTo>
                  <a:lnTo>
                    <a:pt x="48496" y="504720"/>
                  </a:lnTo>
                  <a:lnTo>
                    <a:pt x="65346" y="463203"/>
                  </a:lnTo>
                  <a:lnTo>
                    <a:pt x="84485" y="422920"/>
                  </a:lnTo>
                  <a:lnTo>
                    <a:pt x="105832" y="383953"/>
                  </a:lnTo>
                  <a:lnTo>
                    <a:pt x="129306" y="346383"/>
                  </a:lnTo>
                  <a:lnTo>
                    <a:pt x="154825" y="310291"/>
                  </a:lnTo>
                  <a:lnTo>
                    <a:pt x="182309" y="275758"/>
                  </a:lnTo>
                  <a:lnTo>
                    <a:pt x="211676" y="242866"/>
                  </a:lnTo>
                  <a:lnTo>
                    <a:pt x="242846" y="211694"/>
                  </a:lnTo>
                  <a:lnTo>
                    <a:pt x="275736" y="182325"/>
                  </a:lnTo>
                  <a:lnTo>
                    <a:pt x="310267" y="154839"/>
                  </a:lnTo>
                  <a:lnTo>
                    <a:pt x="346357" y="129318"/>
                  </a:lnTo>
                  <a:lnTo>
                    <a:pt x="383925" y="105842"/>
                  </a:lnTo>
                  <a:lnTo>
                    <a:pt x="422890" y="84493"/>
                  </a:lnTo>
                  <a:lnTo>
                    <a:pt x="463171" y="65353"/>
                  </a:lnTo>
                  <a:lnTo>
                    <a:pt x="504687" y="48501"/>
                  </a:lnTo>
                  <a:lnTo>
                    <a:pt x="547356" y="34019"/>
                  </a:lnTo>
                  <a:lnTo>
                    <a:pt x="591098" y="21988"/>
                  </a:lnTo>
                  <a:lnTo>
                    <a:pt x="635831" y="12490"/>
                  </a:lnTo>
                  <a:lnTo>
                    <a:pt x="681475" y="5605"/>
                  </a:lnTo>
                  <a:lnTo>
                    <a:pt x="727948" y="1414"/>
                  </a:lnTo>
                  <a:lnTo>
                    <a:pt x="775169" y="0"/>
                  </a:lnTo>
                  <a:close/>
                </a:path>
              </a:pathLst>
            </a:custGeom>
            <a:ln w="10668">
              <a:solidFill>
                <a:srgbClr val="FF626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73024" y="1420368"/>
              <a:ext cx="8031480" cy="4114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88263" y="1423415"/>
              <a:ext cx="8001000" cy="10795"/>
            </a:xfrm>
            <a:custGeom>
              <a:avLst/>
              <a:gdLst/>
              <a:ahLst/>
              <a:cxnLst/>
              <a:rect l="l" t="t" r="r" b="b"/>
              <a:pathLst>
                <a:path w="8001000" h="10794">
                  <a:moveTo>
                    <a:pt x="8001000" y="0"/>
                  </a:moveTo>
                  <a:lnTo>
                    <a:pt x="0" y="0"/>
                  </a:lnTo>
                  <a:lnTo>
                    <a:pt x="0" y="10667"/>
                  </a:lnTo>
                  <a:lnTo>
                    <a:pt x="8001000" y="10667"/>
                  </a:lnTo>
                  <a:lnTo>
                    <a:pt x="8001000" y="0"/>
                  </a:lnTo>
                  <a:close/>
                </a:path>
              </a:pathLst>
            </a:custGeom>
            <a:solidFill>
              <a:srgbClr val="79797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92835" y="964691"/>
              <a:ext cx="6531864" cy="38709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688340" y="3367862"/>
            <a:ext cx="5323840" cy="2607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546100" indent="-534035">
              <a:lnSpc>
                <a:spcPct val="100000"/>
              </a:lnSpc>
              <a:spcBef>
                <a:spcPts val="105"/>
              </a:spcBef>
              <a:buClr>
                <a:srgbClr val="F5C200"/>
              </a:buClr>
              <a:buSzPct val="90000"/>
              <a:buAutoNum type="arabicPeriod"/>
              <a:tabLst>
                <a:tab pos="546100" algn="l"/>
                <a:tab pos="546735" algn="l"/>
              </a:tabLst>
            </a:pPr>
            <a:r>
              <a:rPr sz="2000" b="1" spc="-5" dirty="0">
                <a:solidFill>
                  <a:srgbClr val="FFFFFF"/>
                </a:solidFill>
                <a:latin typeface="Carlito"/>
                <a:cs typeface="Carlito"/>
              </a:rPr>
              <a:t>Komponen </a:t>
            </a:r>
            <a:r>
              <a:rPr sz="2000" b="1" spc="-10" dirty="0">
                <a:solidFill>
                  <a:srgbClr val="FFFFFF"/>
                </a:solidFill>
                <a:latin typeface="Carlito"/>
                <a:cs typeface="Carlito"/>
              </a:rPr>
              <a:t>alat </a:t>
            </a:r>
            <a:r>
              <a:rPr sz="2000" b="1" spc="-5" dirty="0">
                <a:solidFill>
                  <a:srgbClr val="FFFFFF"/>
                </a:solidFill>
                <a:latin typeface="Carlito"/>
                <a:cs typeface="Carlito"/>
              </a:rPr>
              <a:t>masukan </a:t>
            </a:r>
            <a:r>
              <a:rPr sz="2000" b="1" dirty="0">
                <a:solidFill>
                  <a:srgbClr val="FFFFFF"/>
                </a:solidFill>
                <a:latin typeface="Carlito"/>
                <a:cs typeface="Carlito"/>
              </a:rPr>
              <a:t>(input</a:t>
            </a:r>
            <a:r>
              <a:rPr sz="2000" b="1" spc="-6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000" b="1" spc="-5" dirty="0">
                <a:solidFill>
                  <a:srgbClr val="FFFFFF"/>
                </a:solidFill>
                <a:latin typeface="Carlito"/>
                <a:cs typeface="Carlito"/>
              </a:rPr>
              <a:t>device)</a:t>
            </a:r>
            <a:endParaRPr sz="2000">
              <a:latin typeface="Carlito"/>
              <a:cs typeface="Carlito"/>
            </a:endParaRPr>
          </a:p>
          <a:p>
            <a:pPr>
              <a:lnSpc>
                <a:spcPct val="100000"/>
              </a:lnSpc>
              <a:buClr>
                <a:srgbClr val="F5C200"/>
              </a:buClr>
              <a:buFont typeface="Carlito"/>
              <a:buAutoNum type="arabicPeriod"/>
            </a:pPr>
            <a:endParaRPr sz="1700">
              <a:latin typeface="Carlito"/>
              <a:cs typeface="Carlito"/>
            </a:endParaRPr>
          </a:p>
          <a:p>
            <a:pPr marL="546100" indent="-534035">
              <a:lnSpc>
                <a:spcPct val="100000"/>
              </a:lnSpc>
              <a:spcBef>
                <a:spcPts val="5"/>
              </a:spcBef>
              <a:buClr>
                <a:srgbClr val="F5C200"/>
              </a:buClr>
              <a:buSzPct val="90000"/>
              <a:buAutoNum type="arabicPeriod"/>
              <a:tabLst>
                <a:tab pos="546100" algn="l"/>
                <a:tab pos="546735" algn="l"/>
              </a:tabLst>
            </a:pPr>
            <a:r>
              <a:rPr sz="2000" b="1" spc="-5" dirty="0">
                <a:solidFill>
                  <a:srgbClr val="FFFFFF"/>
                </a:solidFill>
                <a:latin typeface="Carlito"/>
                <a:cs typeface="Carlito"/>
              </a:rPr>
              <a:t>Komponen </a:t>
            </a:r>
            <a:r>
              <a:rPr sz="2000" b="1" spc="-10" dirty="0">
                <a:solidFill>
                  <a:srgbClr val="FFFFFF"/>
                </a:solidFill>
                <a:latin typeface="Carlito"/>
                <a:cs typeface="Carlito"/>
              </a:rPr>
              <a:t>alat </a:t>
            </a:r>
            <a:r>
              <a:rPr sz="2000" b="1" spc="-5" dirty="0">
                <a:solidFill>
                  <a:srgbClr val="FFFFFF"/>
                </a:solidFill>
                <a:latin typeface="Carlito"/>
                <a:cs typeface="Carlito"/>
              </a:rPr>
              <a:t>pemroses </a:t>
            </a:r>
            <a:r>
              <a:rPr sz="2000" b="1" dirty="0">
                <a:solidFill>
                  <a:srgbClr val="FFFFFF"/>
                </a:solidFill>
                <a:latin typeface="Carlito"/>
                <a:cs typeface="Carlito"/>
              </a:rPr>
              <a:t>(processing</a:t>
            </a:r>
            <a:r>
              <a:rPr sz="2000" b="1" spc="-6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000" b="1" spc="-5" dirty="0">
                <a:solidFill>
                  <a:srgbClr val="FFFFFF"/>
                </a:solidFill>
                <a:latin typeface="Carlito"/>
                <a:cs typeface="Carlito"/>
              </a:rPr>
              <a:t>device)</a:t>
            </a:r>
            <a:endParaRPr sz="20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Clr>
                <a:srgbClr val="F5C200"/>
              </a:buClr>
              <a:buFont typeface="Carlito"/>
              <a:buAutoNum type="arabicPeriod"/>
            </a:pPr>
            <a:endParaRPr sz="1700">
              <a:latin typeface="Carlito"/>
              <a:cs typeface="Carlito"/>
            </a:endParaRPr>
          </a:p>
          <a:p>
            <a:pPr marL="546100" indent="-534035">
              <a:lnSpc>
                <a:spcPct val="100000"/>
              </a:lnSpc>
              <a:buClr>
                <a:srgbClr val="F5C200"/>
              </a:buClr>
              <a:buSzPct val="90000"/>
              <a:buAutoNum type="arabicPeriod"/>
              <a:tabLst>
                <a:tab pos="546100" algn="l"/>
                <a:tab pos="546735" algn="l"/>
              </a:tabLst>
            </a:pPr>
            <a:r>
              <a:rPr sz="2000" b="1" spc="-10" dirty="0">
                <a:solidFill>
                  <a:srgbClr val="FFFFFF"/>
                </a:solidFill>
                <a:latin typeface="Carlito"/>
                <a:cs typeface="Carlito"/>
              </a:rPr>
              <a:t>komponen alat </a:t>
            </a:r>
            <a:r>
              <a:rPr sz="2000" b="1" spc="-20" dirty="0">
                <a:solidFill>
                  <a:srgbClr val="FFFFFF"/>
                </a:solidFill>
                <a:latin typeface="Carlito"/>
                <a:cs typeface="Carlito"/>
              </a:rPr>
              <a:t>keluaran </a:t>
            </a:r>
            <a:r>
              <a:rPr sz="2000" b="1" dirty="0">
                <a:solidFill>
                  <a:srgbClr val="FFFFFF"/>
                </a:solidFill>
                <a:latin typeface="Carlito"/>
                <a:cs typeface="Carlito"/>
              </a:rPr>
              <a:t>(output</a:t>
            </a:r>
            <a:r>
              <a:rPr sz="2000" b="1" spc="-5" dirty="0">
                <a:solidFill>
                  <a:srgbClr val="FFFFFF"/>
                </a:solidFill>
                <a:latin typeface="Carlito"/>
                <a:cs typeface="Carlito"/>
              </a:rPr>
              <a:t> device)</a:t>
            </a:r>
            <a:endParaRPr sz="2000">
              <a:latin typeface="Carlito"/>
              <a:cs typeface="Carlito"/>
            </a:endParaRPr>
          </a:p>
          <a:p>
            <a:pPr>
              <a:lnSpc>
                <a:spcPct val="100000"/>
              </a:lnSpc>
              <a:buClr>
                <a:srgbClr val="F5C200"/>
              </a:buClr>
              <a:buFont typeface="Carlito"/>
              <a:buAutoNum type="arabicPeriod"/>
            </a:pPr>
            <a:endParaRPr sz="1700">
              <a:latin typeface="Carlito"/>
              <a:cs typeface="Carlito"/>
            </a:endParaRPr>
          </a:p>
          <a:p>
            <a:pPr marL="546100" indent="-534035">
              <a:lnSpc>
                <a:spcPct val="100000"/>
              </a:lnSpc>
              <a:buClr>
                <a:srgbClr val="F5C200"/>
              </a:buClr>
              <a:buSzPct val="90000"/>
              <a:buAutoNum type="arabicPeriod"/>
              <a:tabLst>
                <a:tab pos="546100" algn="l"/>
                <a:tab pos="546735" algn="l"/>
              </a:tabLst>
            </a:pPr>
            <a:r>
              <a:rPr sz="2000" b="1" spc="-5" dirty="0">
                <a:solidFill>
                  <a:srgbClr val="FFFFFF"/>
                </a:solidFill>
                <a:latin typeface="Carlito"/>
                <a:cs typeface="Carlito"/>
              </a:rPr>
              <a:t>Komponen </a:t>
            </a:r>
            <a:r>
              <a:rPr sz="2000" b="1" spc="-10" dirty="0">
                <a:solidFill>
                  <a:srgbClr val="FFFFFF"/>
                </a:solidFill>
                <a:latin typeface="Carlito"/>
                <a:cs typeface="Carlito"/>
              </a:rPr>
              <a:t>alat </a:t>
            </a:r>
            <a:r>
              <a:rPr sz="2000" b="1" dirty="0">
                <a:solidFill>
                  <a:srgbClr val="FFFFFF"/>
                </a:solidFill>
                <a:latin typeface="Carlito"/>
                <a:cs typeface="Carlito"/>
              </a:rPr>
              <a:t>simpanan</a:t>
            </a:r>
            <a:r>
              <a:rPr sz="2000" b="1" spc="-5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000" b="1" spc="-15" dirty="0">
                <a:solidFill>
                  <a:srgbClr val="FFFFFF"/>
                </a:solidFill>
                <a:latin typeface="Carlito"/>
                <a:cs typeface="Carlito"/>
              </a:rPr>
              <a:t>(storage)</a:t>
            </a:r>
            <a:endParaRPr sz="20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F5C200"/>
              </a:buClr>
              <a:buFont typeface="Carlito"/>
              <a:buAutoNum type="arabicPeriod"/>
            </a:pPr>
            <a:endParaRPr sz="1700">
              <a:latin typeface="Carlito"/>
              <a:cs typeface="Carlito"/>
            </a:endParaRPr>
          </a:p>
          <a:p>
            <a:pPr marL="546100" indent="-534035">
              <a:lnSpc>
                <a:spcPct val="100000"/>
              </a:lnSpc>
              <a:buClr>
                <a:srgbClr val="F5C200"/>
              </a:buClr>
              <a:buSzPct val="90000"/>
              <a:buAutoNum type="arabicPeriod"/>
              <a:tabLst>
                <a:tab pos="546100" algn="l"/>
                <a:tab pos="546735" algn="l"/>
              </a:tabLst>
            </a:pPr>
            <a:r>
              <a:rPr sz="2000" b="1" spc="-5" dirty="0">
                <a:solidFill>
                  <a:srgbClr val="FFFFFF"/>
                </a:solidFill>
                <a:latin typeface="Carlito"/>
                <a:cs typeface="Carlito"/>
              </a:rPr>
              <a:t>Komponen</a:t>
            </a:r>
            <a:r>
              <a:rPr sz="2000" b="1" spc="-2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000" b="1" dirty="0">
                <a:solidFill>
                  <a:srgbClr val="FFFFFF"/>
                </a:solidFill>
                <a:latin typeface="Carlito"/>
                <a:cs typeface="Carlito"/>
              </a:rPr>
              <a:t>pendukung</a:t>
            </a:r>
            <a:endParaRPr sz="2000">
              <a:latin typeface="Carlito"/>
              <a:cs typeface="Carlito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459740" y="1930349"/>
            <a:ext cx="5557520" cy="9417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Arial"/>
                <a:cs typeface="Arial"/>
              </a:rPr>
              <a:t>Perangkat keras / hardware sebagai sub  sistem komputer juga </a:t>
            </a:r>
            <a:r>
              <a:rPr sz="2000" spc="-5" dirty="0">
                <a:latin typeface="Arial"/>
                <a:cs typeface="Arial"/>
              </a:rPr>
              <a:t>mempunyai</a:t>
            </a:r>
            <a:r>
              <a:rPr sz="2000" spc="-8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komponen,  </a:t>
            </a:r>
            <a:r>
              <a:rPr sz="2000" spc="-10" dirty="0">
                <a:latin typeface="Arial"/>
                <a:cs typeface="Arial"/>
              </a:rPr>
              <a:t>yaitu</a:t>
            </a:r>
            <a:r>
              <a:rPr sz="2000" spc="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: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6781800" y="0"/>
            <a:ext cx="2382520" cy="6890384"/>
            <a:chOff x="6781800" y="0"/>
            <a:chExt cx="2382520" cy="6890384"/>
          </a:xfrm>
        </p:grpSpPr>
        <p:sp>
          <p:nvSpPr>
            <p:cNvPr id="11" name="object 11"/>
            <p:cNvSpPr/>
            <p:nvPr/>
          </p:nvSpPr>
          <p:spPr>
            <a:xfrm>
              <a:off x="6781800" y="4491228"/>
              <a:ext cx="2226563" cy="221437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7515605" y="6630162"/>
              <a:ext cx="762000" cy="228600"/>
            </a:xfrm>
            <a:custGeom>
              <a:avLst/>
              <a:gdLst/>
              <a:ahLst/>
              <a:cxnLst/>
              <a:rect l="l" t="t" r="r" b="b"/>
              <a:pathLst>
                <a:path w="762000" h="228600">
                  <a:moveTo>
                    <a:pt x="762000" y="0"/>
                  </a:moveTo>
                  <a:lnTo>
                    <a:pt x="0" y="0"/>
                  </a:lnTo>
                  <a:lnTo>
                    <a:pt x="0" y="228599"/>
                  </a:lnTo>
                  <a:lnTo>
                    <a:pt x="762000" y="228599"/>
                  </a:lnTo>
                  <a:lnTo>
                    <a:pt x="762000" y="200023"/>
                  </a:lnTo>
                  <a:lnTo>
                    <a:pt x="466725" y="200023"/>
                  </a:lnTo>
                  <a:lnTo>
                    <a:pt x="295275" y="114298"/>
                  </a:lnTo>
                  <a:lnTo>
                    <a:pt x="466725" y="28575"/>
                  </a:lnTo>
                  <a:lnTo>
                    <a:pt x="762000" y="28575"/>
                  </a:lnTo>
                  <a:lnTo>
                    <a:pt x="762000" y="0"/>
                  </a:lnTo>
                  <a:close/>
                </a:path>
                <a:path w="762000" h="228600">
                  <a:moveTo>
                    <a:pt x="762000" y="28575"/>
                  </a:moveTo>
                  <a:lnTo>
                    <a:pt x="466725" y="28575"/>
                  </a:lnTo>
                  <a:lnTo>
                    <a:pt x="466725" y="200023"/>
                  </a:lnTo>
                  <a:lnTo>
                    <a:pt x="762000" y="200023"/>
                  </a:lnTo>
                  <a:lnTo>
                    <a:pt x="762000" y="28575"/>
                  </a:lnTo>
                  <a:close/>
                </a:path>
              </a:pathLst>
            </a:custGeom>
            <a:solidFill>
              <a:srgbClr val="79797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7791830" y="6639687"/>
              <a:ext cx="209550" cy="209548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7515605" y="6630161"/>
              <a:ext cx="762000" cy="228600"/>
            </a:xfrm>
            <a:custGeom>
              <a:avLst/>
              <a:gdLst/>
              <a:ahLst/>
              <a:cxnLst/>
              <a:rect l="l" t="t" r="r" b="b"/>
              <a:pathLst>
                <a:path w="762000" h="228600">
                  <a:moveTo>
                    <a:pt x="0" y="228600"/>
                  </a:moveTo>
                  <a:lnTo>
                    <a:pt x="762000" y="228600"/>
                  </a:lnTo>
                  <a:lnTo>
                    <a:pt x="762000" y="0"/>
                  </a:lnTo>
                  <a:lnTo>
                    <a:pt x="0" y="0"/>
                  </a:lnTo>
                  <a:lnTo>
                    <a:pt x="0" y="228600"/>
                  </a:lnTo>
                  <a:close/>
                </a:path>
              </a:pathLst>
            </a:custGeom>
            <a:ln w="38100">
              <a:solidFill>
                <a:srgbClr val="57575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8382761" y="6630162"/>
              <a:ext cx="762000" cy="228600"/>
            </a:xfrm>
            <a:custGeom>
              <a:avLst/>
              <a:gdLst/>
              <a:ahLst/>
              <a:cxnLst/>
              <a:rect l="l" t="t" r="r" b="b"/>
              <a:pathLst>
                <a:path w="762000" h="228600">
                  <a:moveTo>
                    <a:pt x="762000" y="0"/>
                  </a:moveTo>
                  <a:lnTo>
                    <a:pt x="0" y="0"/>
                  </a:lnTo>
                  <a:lnTo>
                    <a:pt x="0" y="228599"/>
                  </a:lnTo>
                  <a:lnTo>
                    <a:pt x="762000" y="228599"/>
                  </a:lnTo>
                  <a:lnTo>
                    <a:pt x="762000" y="200023"/>
                  </a:lnTo>
                  <a:lnTo>
                    <a:pt x="295275" y="200023"/>
                  </a:lnTo>
                  <a:lnTo>
                    <a:pt x="295275" y="28575"/>
                  </a:lnTo>
                  <a:lnTo>
                    <a:pt x="762000" y="28575"/>
                  </a:lnTo>
                  <a:lnTo>
                    <a:pt x="762000" y="0"/>
                  </a:lnTo>
                  <a:close/>
                </a:path>
                <a:path w="762000" h="228600">
                  <a:moveTo>
                    <a:pt x="762000" y="28575"/>
                  </a:moveTo>
                  <a:lnTo>
                    <a:pt x="295275" y="28575"/>
                  </a:lnTo>
                  <a:lnTo>
                    <a:pt x="466725" y="114298"/>
                  </a:lnTo>
                  <a:lnTo>
                    <a:pt x="295275" y="200023"/>
                  </a:lnTo>
                  <a:lnTo>
                    <a:pt x="762000" y="200023"/>
                  </a:lnTo>
                  <a:lnTo>
                    <a:pt x="762000" y="28575"/>
                  </a:lnTo>
                  <a:close/>
                </a:path>
              </a:pathLst>
            </a:custGeom>
            <a:solidFill>
              <a:srgbClr val="79797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8658986" y="6639687"/>
              <a:ext cx="209550" cy="209548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8382761" y="6630161"/>
              <a:ext cx="762000" cy="228600"/>
            </a:xfrm>
            <a:custGeom>
              <a:avLst/>
              <a:gdLst/>
              <a:ahLst/>
              <a:cxnLst/>
              <a:rect l="l" t="t" r="r" b="b"/>
              <a:pathLst>
                <a:path w="762000" h="228600">
                  <a:moveTo>
                    <a:pt x="0" y="228600"/>
                  </a:moveTo>
                  <a:lnTo>
                    <a:pt x="762000" y="228600"/>
                  </a:lnTo>
                  <a:lnTo>
                    <a:pt x="762000" y="0"/>
                  </a:lnTo>
                  <a:lnTo>
                    <a:pt x="0" y="0"/>
                  </a:lnTo>
                  <a:lnTo>
                    <a:pt x="0" y="228600"/>
                  </a:lnTo>
                  <a:close/>
                </a:path>
              </a:pathLst>
            </a:custGeom>
            <a:ln w="38100">
              <a:solidFill>
                <a:srgbClr val="57575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8353805" y="6858"/>
              <a:ext cx="791210" cy="685800"/>
            </a:xfrm>
            <a:custGeom>
              <a:avLst/>
              <a:gdLst/>
              <a:ahLst/>
              <a:cxnLst/>
              <a:rect l="l" t="t" r="r" b="b"/>
              <a:pathLst>
                <a:path w="791209" h="685800">
                  <a:moveTo>
                    <a:pt x="790955" y="0"/>
                  </a:moveTo>
                  <a:lnTo>
                    <a:pt x="0" y="0"/>
                  </a:lnTo>
                  <a:lnTo>
                    <a:pt x="0" y="685800"/>
                  </a:lnTo>
                  <a:lnTo>
                    <a:pt x="790955" y="685800"/>
                  </a:lnTo>
                  <a:lnTo>
                    <a:pt x="790955" y="600075"/>
                  </a:lnTo>
                  <a:lnTo>
                    <a:pt x="202565" y="600075"/>
                  </a:lnTo>
                  <a:lnTo>
                    <a:pt x="202565" y="342900"/>
                  </a:lnTo>
                  <a:lnTo>
                    <a:pt x="138302" y="342900"/>
                  </a:lnTo>
                  <a:lnTo>
                    <a:pt x="395477" y="85725"/>
                  </a:lnTo>
                  <a:lnTo>
                    <a:pt x="790955" y="85725"/>
                  </a:lnTo>
                  <a:lnTo>
                    <a:pt x="790955" y="0"/>
                  </a:lnTo>
                  <a:close/>
                </a:path>
                <a:path w="791209" h="685800">
                  <a:moveTo>
                    <a:pt x="790955" y="117856"/>
                  </a:moveTo>
                  <a:lnTo>
                    <a:pt x="556260" y="117856"/>
                  </a:lnTo>
                  <a:lnTo>
                    <a:pt x="556260" y="246507"/>
                  </a:lnTo>
                  <a:lnTo>
                    <a:pt x="652652" y="342900"/>
                  </a:lnTo>
                  <a:lnTo>
                    <a:pt x="588391" y="342900"/>
                  </a:lnTo>
                  <a:lnTo>
                    <a:pt x="588391" y="600075"/>
                  </a:lnTo>
                  <a:lnTo>
                    <a:pt x="790955" y="600075"/>
                  </a:lnTo>
                  <a:lnTo>
                    <a:pt x="790955" y="117856"/>
                  </a:lnTo>
                  <a:close/>
                </a:path>
                <a:path w="791209" h="685800">
                  <a:moveTo>
                    <a:pt x="790955" y="85725"/>
                  </a:moveTo>
                  <a:lnTo>
                    <a:pt x="395477" y="85725"/>
                  </a:lnTo>
                  <a:lnTo>
                    <a:pt x="491871" y="182118"/>
                  </a:lnTo>
                  <a:lnTo>
                    <a:pt x="491871" y="117856"/>
                  </a:lnTo>
                  <a:lnTo>
                    <a:pt x="790955" y="117856"/>
                  </a:lnTo>
                  <a:lnTo>
                    <a:pt x="790955" y="85725"/>
                  </a:lnTo>
                  <a:close/>
                </a:path>
              </a:pathLst>
            </a:custGeom>
            <a:solidFill>
              <a:srgbClr val="79797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8556370" y="124713"/>
              <a:ext cx="386080" cy="482600"/>
            </a:xfrm>
            <a:custGeom>
              <a:avLst/>
              <a:gdLst/>
              <a:ahLst/>
              <a:cxnLst/>
              <a:rect l="l" t="t" r="r" b="b"/>
              <a:pathLst>
                <a:path w="386079" h="482600">
                  <a:moveTo>
                    <a:pt x="353695" y="0"/>
                  </a:moveTo>
                  <a:lnTo>
                    <a:pt x="289305" y="0"/>
                  </a:lnTo>
                  <a:lnTo>
                    <a:pt x="289305" y="64261"/>
                  </a:lnTo>
                  <a:lnTo>
                    <a:pt x="353695" y="128650"/>
                  </a:lnTo>
                  <a:lnTo>
                    <a:pt x="353695" y="0"/>
                  </a:lnTo>
                  <a:close/>
                </a:path>
                <a:path w="386079" h="482600">
                  <a:moveTo>
                    <a:pt x="385825" y="225043"/>
                  </a:moveTo>
                  <a:lnTo>
                    <a:pt x="0" y="225043"/>
                  </a:lnTo>
                  <a:lnTo>
                    <a:pt x="0" y="482218"/>
                  </a:lnTo>
                  <a:lnTo>
                    <a:pt x="160781" y="482218"/>
                  </a:lnTo>
                  <a:lnTo>
                    <a:pt x="160781" y="353694"/>
                  </a:lnTo>
                  <a:lnTo>
                    <a:pt x="385825" y="353694"/>
                  </a:lnTo>
                  <a:lnTo>
                    <a:pt x="385825" y="225043"/>
                  </a:lnTo>
                  <a:close/>
                </a:path>
                <a:path w="386079" h="482600">
                  <a:moveTo>
                    <a:pt x="385825" y="353694"/>
                  </a:moveTo>
                  <a:lnTo>
                    <a:pt x="225044" y="353694"/>
                  </a:lnTo>
                  <a:lnTo>
                    <a:pt x="225044" y="482218"/>
                  </a:lnTo>
                  <a:lnTo>
                    <a:pt x="385825" y="482218"/>
                  </a:lnTo>
                  <a:lnTo>
                    <a:pt x="385825" y="353694"/>
                  </a:lnTo>
                  <a:close/>
                </a:path>
              </a:pathLst>
            </a:custGeom>
            <a:solidFill>
              <a:srgbClr val="61616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8492108" y="92583"/>
              <a:ext cx="514350" cy="514350"/>
            </a:xfrm>
            <a:custGeom>
              <a:avLst/>
              <a:gdLst/>
              <a:ahLst/>
              <a:cxnLst/>
              <a:rect l="l" t="t" r="r" b="b"/>
              <a:pathLst>
                <a:path w="514350" h="514350">
                  <a:moveTo>
                    <a:pt x="257175" y="0"/>
                  </a:moveTo>
                  <a:lnTo>
                    <a:pt x="0" y="257175"/>
                  </a:lnTo>
                  <a:lnTo>
                    <a:pt x="514350" y="257175"/>
                  </a:lnTo>
                  <a:lnTo>
                    <a:pt x="257175" y="0"/>
                  </a:lnTo>
                  <a:close/>
                </a:path>
                <a:path w="514350" h="514350">
                  <a:moveTo>
                    <a:pt x="289306" y="385826"/>
                  </a:moveTo>
                  <a:lnTo>
                    <a:pt x="225044" y="385826"/>
                  </a:lnTo>
                  <a:lnTo>
                    <a:pt x="225044" y="514350"/>
                  </a:lnTo>
                  <a:lnTo>
                    <a:pt x="289306" y="514350"/>
                  </a:lnTo>
                  <a:lnTo>
                    <a:pt x="289306" y="385826"/>
                  </a:lnTo>
                  <a:close/>
                </a:path>
              </a:pathLst>
            </a:custGeom>
            <a:solidFill>
              <a:srgbClr val="48484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8492108" y="92583"/>
              <a:ext cx="514350" cy="514350"/>
            </a:xfrm>
            <a:custGeom>
              <a:avLst/>
              <a:gdLst/>
              <a:ahLst/>
              <a:cxnLst/>
              <a:rect l="l" t="t" r="r" b="b"/>
              <a:pathLst>
                <a:path w="514350" h="514350">
                  <a:moveTo>
                    <a:pt x="257175" y="0"/>
                  </a:moveTo>
                  <a:lnTo>
                    <a:pt x="353568" y="96393"/>
                  </a:lnTo>
                  <a:lnTo>
                    <a:pt x="353568" y="32131"/>
                  </a:lnTo>
                  <a:lnTo>
                    <a:pt x="417957" y="32131"/>
                  </a:lnTo>
                  <a:lnTo>
                    <a:pt x="417957" y="160782"/>
                  </a:lnTo>
                  <a:lnTo>
                    <a:pt x="514350" y="257175"/>
                  </a:lnTo>
                  <a:lnTo>
                    <a:pt x="450088" y="257175"/>
                  </a:lnTo>
                  <a:lnTo>
                    <a:pt x="450088" y="514350"/>
                  </a:lnTo>
                  <a:lnTo>
                    <a:pt x="64262" y="514350"/>
                  </a:lnTo>
                  <a:lnTo>
                    <a:pt x="64262" y="257175"/>
                  </a:lnTo>
                  <a:lnTo>
                    <a:pt x="0" y="257175"/>
                  </a:lnTo>
                  <a:lnTo>
                    <a:pt x="257175" y="0"/>
                  </a:lnTo>
                  <a:close/>
                </a:path>
                <a:path w="514350" h="514350">
                  <a:moveTo>
                    <a:pt x="353568" y="96393"/>
                  </a:moveTo>
                  <a:lnTo>
                    <a:pt x="417957" y="160782"/>
                  </a:lnTo>
                </a:path>
                <a:path w="514350" h="514350">
                  <a:moveTo>
                    <a:pt x="450088" y="257175"/>
                  </a:moveTo>
                  <a:lnTo>
                    <a:pt x="64262" y="257175"/>
                  </a:lnTo>
                </a:path>
                <a:path w="514350" h="514350">
                  <a:moveTo>
                    <a:pt x="225044" y="514350"/>
                  </a:moveTo>
                  <a:lnTo>
                    <a:pt x="225044" y="385826"/>
                  </a:lnTo>
                  <a:lnTo>
                    <a:pt x="289306" y="385826"/>
                  </a:lnTo>
                  <a:lnTo>
                    <a:pt x="289306" y="514350"/>
                  </a:lnTo>
                </a:path>
              </a:pathLst>
            </a:custGeom>
            <a:ln w="38100">
              <a:solidFill>
                <a:srgbClr val="57575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8353805" y="6858"/>
              <a:ext cx="791210" cy="685800"/>
            </a:xfrm>
            <a:custGeom>
              <a:avLst/>
              <a:gdLst/>
              <a:ahLst/>
              <a:cxnLst/>
              <a:rect l="l" t="t" r="r" b="b"/>
              <a:pathLst>
                <a:path w="791209" h="685800">
                  <a:moveTo>
                    <a:pt x="0" y="685800"/>
                  </a:moveTo>
                  <a:lnTo>
                    <a:pt x="790955" y="685800"/>
                  </a:lnTo>
                  <a:lnTo>
                    <a:pt x="790955" y="0"/>
                  </a:lnTo>
                  <a:lnTo>
                    <a:pt x="0" y="0"/>
                  </a:lnTo>
                  <a:lnTo>
                    <a:pt x="0" y="685800"/>
                  </a:lnTo>
                  <a:close/>
                </a:path>
              </a:pathLst>
            </a:custGeom>
            <a:ln w="38100">
              <a:solidFill>
                <a:srgbClr val="57575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59956" y="143192"/>
            <a:ext cx="8821420" cy="6576695"/>
            <a:chOff x="159956" y="143192"/>
            <a:chExt cx="8821420" cy="6576695"/>
          </a:xfrm>
        </p:grpSpPr>
        <p:sp>
          <p:nvSpPr>
            <p:cNvPr id="3" name="object 3"/>
            <p:cNvSpPr/>
            <p:nvPr/>
          </p:nvSpPr>
          <p:spPr>
            <a:xfrm>
              <a:off x="164592" y="147827"/>
              <a:ext cx="8811768" cy="656691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65354" y="148589"/>
              <a:ext cx="8810625" cy="6565900"/>
            </a:xfrm>
            <a:custGeom>
              <a:avLst/>
              <a:gdLst/>
              <a:ahLst/>
              <a:cxnLst/>
              <a:rect l="l" t="t" r="r" b="b"/>
              <a:pathLst>
                <a:path w="8810625" h="6565900">
                  <a:moveTo>
                    <a:pt x="775169" y="0"/>
                  </a:moveTo>
                  <a:lnTo>
                    <a:pt x="8810244" y="0"/>
                  </a:lnTo>
                  <a:lnTo>
                    <a:pt x="8810244" y="5790222"/>
                  </a:lnTo>
                  <a:lnTo>
                    <a:pt x="8808829" y="5837443"/>
                  </a:lnTo>
                  <a:lnTo>
                    <a:pt x="8804638" y="5883916"/>
                  </a:lnTo>
                  <a:lnTo>
                    <a:pt x="8797753" y="5929560"/>
                  </a:lnTo>
                  <a:lnTo>
                    <a:pt x="8788255" y="5974293"/>
                  </a:lnTo>
                  <a:lnTo>
                    <a:pt x="8776224" y="6018035"/>
                  </a:lnTo>
                  <a:lnTo>
                    <a:pt x="8761742" y="6060704"/>
                  </a:lnTo>
                  <a:lnTo>
                    <a:pt x="8744890" y="6102220"/>
                  </a:lnTo>
                  <a:lnTo>
                    <a:pt x="8725750" y="6142501"/>
                  </a:lnTo>
                  <a:lnTo>
                    <a:pt x="8704401" y="6181466"/>
                  </a:lnTo>
                  <a:lnTo>
                    <a:pt x="8680925" y="6219034"/>
                  </a:lnTo>
                  <a:lnTo>
                    <a:pt x="8655404" y="6255124"/>
                  </a:lnTo>
                  <a:lnTo>
                    <a:pt x="8627918" y="6289655"/>
                  </a:lnTo>
                  <a:lnTo>
                    <a:pt x="8598549" y="6322545"/>
                  </a:lnTo>
                  <a:lnTo>
                    <a:pt x="8567377" y="6353715"/>
                  </a:lnTo>
                  <a:lnTo>
                    <a:pt x="8534485" y="6383082"/>
                  </a:lnTo>
                  <a:lnTo>
                    <a:pt x="8499952" y="6410566"/>
                  </a:lnTo>
                  <a:lnTo>
                    <a:pt x="8463860" y="6436085"/>
                  </a:lnTo>
                  <a:lnTo>
                    <a:pt x="8426290" y="6459559"/>
                  </a:lnTo>
                  <a:lnTo>
                    <a:pt x="8387323" y="6480906"/>
                  </a:lnTo>
                  <a:lnTo>
                    <a:pt x="8347040" y="6500045"/>
                  </a:lnTo>
                  <a:lnTo>
                    <a:pt x="8305523" y="6516895"/>
                  </a:lnTo>
                  <a:lnTo>
                    <a:pt x="8262853" y="6531376"/>
                  </a:lnTo>
                  <a:lnTo>
                    <a:pt x="8219110" y="6543405"/>
                  </a:lnTo>
                  <a:lnTo>
                    <a:pt x="8174375" y="6552903"/>
                  </a:lnTo>
                  <a:lnTo>
                    <a:pt x="8128731" y="6559787"/>
                  </a:lnTo>
                  <a:lnTo>
                    <a:pt x="8082257" y="6563977"/>
                  </a:lnTo>
                  <a:lnTo>
                    <a:pt x="8035036" y="6565391"/>
                  </a:lnTo>
                  <a:lnTo>
                    <a:pt x="0" y="6565391"/>
                  </a:lnTo>
                  <a:lnTo>
                    <a:pt x="0" y="775207"/>
                  </a:lnTo>
                  <a:lnTo>
                    <a:pt x="1414" y="727986"/>
                  </a:lnTo>
                  <a:lnTo>
                    <a:pt x="5604" y="681512"/>
                  </a:lnTo>
                  <a:lnTo>
                    <a:pt x="12488" y="635868"/>
                  </a:lnTo>
                  <a:lnTo>
                    <a:pt x="21986" y="591133"/>
                  </a:lnTo>
                  <a:lnTo>
                    <a:pt x="34015" y="547390"/>
                  </a:lnTo>
                  <a:lnTo>
                    <a:pt x="48496" y="504720"/>
                  </a:lnTo>
                  <a:lnTo>
                    <a:pt x="65346" y="463203"/>
                  </a:lnTo>
                  <a:lnTo>
                    <a:pt x="84485" y="422920"/>
                  </a:lnTo>
                  <a:lnTo>
                    <a:pt x="105832" y="383953"/>
                  </a:lnTo>
                  <a:lnTo>
                    <a:pt x="129306" y="346383"/>
                  </a:lnTo>
                  <a:lnTo>
                    <a:pt x="154825" y="310291"/>
                  </a:lnTo>
                  <a:lnTo>
                    <a:pt x="182309" y="275758"/>
                  </a:lnTo>
                  <a:lnTo>
                    <a:pt x="211676" y="242866"/>
                  </a:lnTo>
                  <a:lnTo>
                    <a:pt x="242846" y="211694"/>
                  </a:lnTo>
                  <a:lnTo>
                    <a:pt x="275736" y="182325"/>
                  </a:lnTo>
                  <a:lnTo>
                    <a:pt x="310267" y="154839"/>
                  </a:lnTo>
                  <a:lnTo>
                    <a:pt x="346357" y="129318"/>
                  </a:lnTo>
                  <a:lnTo>
                    <a:pt x="383925" y="105842"/>
                  </a:lnTo>
                  <a:lnTo>
                    <a:pt x="422890" y="84493"/>
                  </a:lnTo>
                  <a:lnTo>
                    <a:pt x="463171" y="65353"/>
                  </a:lnTo>
                  <a:lnTo>
                    <a:pt x="504687" y="48501"/>
                  </a:lnTo>
                  <a:lnTo>
                    <a:pt x="547356" y="34019"/>
                  </a:lnTo>
                  <a:lnTo>
                    <a:pt x="591098" y="21988"/>
                  </a:lnTo>
                  <a:lnTo>
                    <a:pt x="635831" y="12490"/>
                  </a:lnTo>
                  <a:lnTo>
                    <a:pt x="681475" y="5605"/>
                  </a:lnTo>
                  <a:lnTo>
                    <a:pt x="727948" y="1414"/>
                  </a:lnTo>
                  <a:lnTo>
                    <a:pt x="775169" y="0"/>
                  </a:lnTo>
                  <a:close/>
                </a:path>
              </a:pathLst>
            </a:custGeom>
            <a:ln w="10668">
              <a:solidFill>
                <a:srgbClr val="DAFD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73024" y="1420368"/>
              <a:ext cx="8031480" cy="4114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88263" y="1423415"/>
              <a:ext cx="8001000" cy="10795"/>
            </a:xfrm>
            <a:custGeom>
              <a:avLst/>
              <a:gdLst/>
              <a:ahLst/>
              <a:cxnLst/>
              <a:rect l="l" t="t" r="r" b="b"/>
              <a:pathLst>
                <a:path w="8001000" h="10794">
                  <a:moveTo>
                    <a:pt x="8001000" y="0"/>
                  </a:moveTo>
                  <a:lnTo>
                    <a:pt x="0" y="0"/>
                  </a:lnTo>
                  <a:lnTo>
                    <a:pt x="0" y="10667"/>
                  </a:lnTo>
                  <a:lnTo>
                    <a:pt x="8001000" y="10667"/>
                  </a:lnTo>
                  <a:lnTo>
                    <a:pt x="8001000" y="0"/>
                  </a:lnTo>
                  <a:close/>
                </a:path>
              </a:pathLst>
            </a:custGeom>
            <a:solidFill>
              <a:srgbClr val="0E6E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283964" y="787907"/>
              <a:ext cx="4299203" cy="56083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383540" y="1583181"/>
            <a:ext cx="8334375" cy="45859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04800" indent="-292735">
              <a:lnSpc>
                <a:spcPts val="2510"/>
              </a:lnSpc>
              <a:spcBef>
                <a:spcPts val="95"/>
              </a:spcBef>
              <a:buClr>
                <a:srgbClr val="0E6EC5"/>
              </a:buClr>
              <a:buSzPct val="68181"/>
              <a:buFont typeface="Wingdings"/>
              <a:buChar char=""/>
              <a:tabLst>
                <a:tab pos="305435" algn="l"/>
              </a:tabLst>
            </a:pPr>
            <a:r>
              <a:rPr sz="2200" spc="-10" dirty="0">
                <a:latin typeface="Carlito"/>
                <a:cs typeface="Carlito"/>
              </a:rPr>
              <a:t>Alat penyimpanan </a:t>
            </a:r>
            <a:r>
              <a:rPr sz="2200" spc="-20" dirty="0">
                <a:latin typeface="Carlito"/>
                <a:cs typeface="Carlito"/>
              </a:rPr>
              <a:t>(storage) </a:t>
            </a:r>
            <a:r>
              <a:rPr sz="2200" spc="-5" dirty="0">
                <a:latin typeface="Carlito"/>
                <a:cs typeface="Carlito"/>
              </a:rPr>
              <a:t>adalah </a:t>
            </a:r>
            <a:r>
              <a:rPr sz="2200" spc="-10" dirty="0">
                <a:latin typeface="Carlito"/>
                <a:cs typeface="Carlito"/>
              </a:rPr>
              <a:t>suatu </a:t>
            </a:r>
            <a:r>
              <a:rPr sz="2200" spc="-15" dirty="0">
                <a:latin typeface="Carlito"/>
                <a:cs typeface="Carlito"/>
              </a:rPr>
              <a:t>tempat atau sarana yang</a:t>
            </a:r>
            <a:r>
              <a:rPr sz="2200" spc="175" dirty="0">
                <a:latin typeface="Carlito"/>
                <a:cs typeface="Carlito"/>
              </a:rPr>
              <a:t> </a:t>
            </a:r>
            <a:r>
              <a:rPr sz="2200" spc="-10" dirty="0">
                <a:latin typeface="Carlito"/>
                <a:cs typeface="Carlito"/>
              </a:rPr>
              <a:t>bisa</a:t>
            </a:r>
            <a:endParaRPr sz="2200">
              <a:latin typeface="Carlito"/>
              <a:cs typeface="Carlito"/>
            </a:endParaRPr>
          </a:p>
          <a:p>
            <a:pPr marL="304800">
              <a:lnSpc>
                <a:spcPts val="2510"/>
              </a:lnSpc>
            </a:pPr>
            <a:r>
              <a:rPr sz="2200" spc="-10" dirty="0">
                <a:latin typeface="Carlito"/>
                <a:cs typeface="Carlito"/>
              </a:rPr>
              <a:t>digunakan </a:t>
            </a:r>
            <a:r>
              <a:rPr sz="2200" spc="-20" dirty="0">
                <a:latin typeface="Carlito"/>
                <a:cs typeface="Carlito"/>
              </a:rPr>
              <a:t>komputer </a:t>
            </a:r>
            <a:r>
              <a:rPr sz="2200" spc="-10" dirty="0">
                <a:latin typeface="Carlito"/>
                <a:cs typeface="Carlito"/>
              </a:rPr>
              <a:t>untuk menyimpan </a:t>
            </a:r>
            <a:r>
              <a:rPr sz="2200" spc="-20" dirty="0">
                <a:latin typeface="Carlito"/>
                <a:cs typeface="Carlito"/>
              </a:rPr>
              <a:t>data </a:t>
            </a:r>
            <a:r>
              <a:rPr sz="2200" spc="-10" dirty="0">
                <a:latin typeface="Carlito"/>
                <a:cs typeface="Carlito"/>
              </a:rPr>
              <a:t>ataupun</a:t>
            </a:r>
            <a:r>
              <a:rPr sz="2200" spc="65" dirty="0">
                <a:latin typeface="Carlito"/>
                <a:cs typeface="Carlito"/>
              </a:rPr>
              <a:t> </a:t>
            </a:r>
            <a:r>
              <a:rPr sz="2200" spc="-15" dirty="0">
                <a:latin typeface="Carlito"/>
                <a:cs typeface="Carlito"/>
              </a:rPr>
              <a:t>program.</a:t>
            </a:r>
            <a:endParaRPr sz="22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950">
              <a:latin typeface="Carlito"/>
              <a:cs typeface="Carlito"/>
            </a:endParaRPr>
          </a:p>
          <a:p>
            <a:pPr marL="304800" marR="570865" indent="-292735">
              <a:lnSpc>
                <a:spcPts val="2380"/>
              </a:lnSpc>
              <a:buClr>
                <a:srgbClr val="0E6EC5"/>
              </a:buClr>
              <a:buSzPct val="68181"/>
              <a:buFont typeface="Wingdings"/>
              <a:buChar char=""/>
              <a:tabLst>
                <a:tab pos="305435" algn="l"/>
              </a:tabLst>
            </a:pPr>
            <a:r>
              <a:rPr sz="2200" spc="-10" dirty="0">
                <a:latin typeface="Carlito"/>
                <a:cs typeface="Carlito"/>
              </a:rPr>
              <a:t>Berdasarkan </a:t>
            </a:r>
            <a:r>
              <a:rPr sz="2200" spc="-20" dirty="0">
                <a:latin typeface="Carlito"/>
                <a:cs typeface="Carlito"/>
              </a:rPr>
              <a:t>letaknya storage </a:t>
            </a:r>
            <a:r>
              <a:rPr sz="2200" spc="-10" dirty="0">
                <a:latin typeface="Carlito"/>
                <a:cs typeface="Carlito"/>
              </a:rPr>
              <a:t>terbagi dua yaitu: internal </a:t>
            </a:r>
            <a:r>
              <a:rPr sz="2200" spc="-5" dirty="0">
                <a:latin typeface="Carlito"/>
                <a:cs typeface="Carlito"/>
              </a:rPr>
              <a:t>memory  </a:t>
            </a:r>
            <a:r>
              <a:rPr sz="2200" spc="-15" dirty="0">
                <a:latin typeface="Carlito"/>
                <a:cs typeface="Carlito"/>
              </a:rPr>
              <a:t>terletak </a:t>
            </a:r>
            <a:r>
              <a:rPr sz="2200" spc="-10" dirty="0">
                <a:latin typeface="Carlito"/>
                <a:cs typeface="Carlito"/>
              </a:rPr>
              <a:t>didalam casing dan external </a:t>
            </a:r>
            <a:r>
              <a:rPr sz="2200" spc="-5" dirty="0">
                <a:latin typeface="Carlito"/>
                <a:cs typeface="Carlito"/>
              </a:rPr>
              <a:t>memory </a:t>
            </a:r>
            <a:r>
              <a:rPr sz="2200" spc="-15" dirty="0">
                <a:latin typeface="Carlito"/>
                <a:cs typeface="Carlito"/>
              </a:rPr>
              <a:t>berada </a:t>
            </a:r>
            <a:r>
              <a:rPr sz="2200" spc="-10" dirty="0">
                <a:latin typeface="Carlito"/>
                <a:cs typeface="Carlito"/>
              </a:rPr>
              <a:t>diluar</a:t>
            </a:r>
            <a:r>
              <a:rPr sz="2200" spc="180" dirty="0">
                <a:latin typeface="Carlito"/>
                <a:cs typeface="Carlito"/>
              </a:rPr>
              <a:t> </a:t>
            </a:r>
            <a:r>
              <a:rPr sz="2200" spc="-10" dirty="0">
                <a:latin typeface="Carlito"/>
                <a:cs typeface="Carlito"/>
              </a:rPr>
              <a:t>casing</a:t>
            </a:r>
            <a:endParaRPr sz="22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650">
              <a:latin typeface="Carlito"/>
              <a:cs typeface="Carlito"/>
            </a:endParaRPr>
          </a:p>
          <a:p>
            <a:pPr marL="12700">
              <a:lnSpc>
                <a:spcPts val="2510"/>
              </a:lnSpc>
              <a:spcBef>
                <a:spcPts val="5"/>
              </a:spcBef>
            </a:pPr>
            <a:r>
              <a:rPr sz="1500" spc="20" dirty="0">
                <a:solidFill>
                  <a:srgbClr val="0E6EC5"/>
                </a:solidFill>
                <a:latin typeface="Arial"/>
                <a:cs typeface="Arial"/>
              </a:rPr>
              <a:t></a:t>
            </a:r>
            <a:r>
              <a:rPr sz="2200" spc="20" dirty="0">
                <a:latin typeface="Carlito"/>
                <a:cs typeface="Carlito"/>
              </a:rPr>
              <a:t>Berdasarkan </a:t>
            </a:r>
            <a:r>
              <a:rPr sz="2200" spc="-25" dirty="0">
                <a:latin typeface="Carlito"/>
                <a:cs typeface="Carlito"/>
              </a:rPr>
              <a:t>daya </a:t>
            </a:r>
            <a:r>
              <a:rPr sz="2200" spc="-15" dirty="0">
                <a:latin typeface="Carlito"/>
                <a:cs typeface="Carlito"/>
              </a:rPr>
              <a:t>simpannya, </a:t>
            </a:r>
            <a:r>
              <a:rPr sz="2200" spc="-10" dirty="0">
                <a:latin typeface="Carlito"/>
                <a:cs typeface="Carlito"/>
              </a:rPr>
              <a:t>alat penyimpanan </a:t>
            </a:r>
            <a:r>
              <a:rPr sz="2200" spc="-5" dirty="0">
                <a:latin typeface="Carlito"/>
                <a:cs typeface="Carlito"/>
              </a:rPr>
              <a:t>terbagi 2</a:t>
            </a:r>
            <a:r>
              <a:rPr sz="2200" dirty="0">
                <a:latin typeface="Carlito"/>
                <a:cs typeface="Carlito"/>
              </a:rPr>
              <a:t> </a:t>
            </a:r>
            <a:r>
              <a:rPr sz="2200" spc="-10" dirty="0">
                <a:latin typeface="Carlito"/>
                <a:cs typeface="Carlito"/>
              </a:rPr>
              <a:t>yaitu</a:t>
            </a:r>
            <a:endParaRPr sz="2200">
              <a:latin typeface="Carlito"/>
              <a:cs typeface="Carlito"/>
            </a:endParaRPr>
          </a:p>
          <a:p>
            <a:pPr marL="304800" indent="-292735">
              <a:lnSpc>
                <a:spcPts val="2375"/>
              </a:lnSpc>
              <a:buClr>
                <a:srgbClr val="0E6EC5"/>
              </a:buClr>
              <a:buSzPct val="68181"/>
              <a:buFont typeface="Arial"/>
              <a:buChar char="•"/>
              <a:tabLst>
                <a:tab pos="304800" algn="l"/>
                <a:tab pos="305435" algn="l"/>
              </a:tabLst>
            </a:pPr>
            <a:r>
              <a:rPr sz="2200" spc="-20" dirty="0">
                <a:latin typeface="Carlito"/>
                <a:cs typeface="Carlito"/>
              </a:rPr>
              <a:t>Volatil, Data </a:t>
            </a:r>
            <a:r>
              <a:rPr sz="2200" spc="-15" dirty="0">
                <a:latin typeface="Carlito"/>
                <a:cs typeface="Carlito"/>
              </a:rPr>
              <a:t>akan </a:t>
            </a:r>
            <a:r>
              <a:rPr sz="2200" spc="-10" dirty="0">
                <a:latin typeface="Carlito"/>
                <a:cs typeface="Carlito"/>
              </a:rPr>
              <a:t>hilang </a:t>
            </a:r>
            <a:r>
              <a:rPr sz="2200" spc="-15" dirty="0">
                <a:latin typeface="Carlito"/>
                <a:cs typeface="Carlito"/>
              </a:rPr>
              <a:t>jika </a:t>
            </a:r>
            <a:r>
              <a:rPr sz="2200" spc="-5" dirty="0">
                <a:latin typeface="Carlito"/>
                <a:cs typeface="Carlito"/>
              </a:rPr>
              <a:t>asupan listrik</a:t>
            </a:r>
            <a:r>
              <a:rPr sz="2200" spc="40" dirty="0">
                <a:latin typeface="Carlito"/>
                <a:cs typeface="Carlito"/>
              </a:rPr>
              <a:t> </a:t>
            </a:r>
            <a:r>
              <a:rPr sz="2200" spc="-10" dirty="0">
                <a:latin typeface="Carlito"/>
                <a:cs typeface="Carlito"/>
              </a:rPr>
              <a:t>terhenti</a:t>
            </a:r>
            <a:endParaRPr sz="2200">
              <a:latin typeface="Carlito"/>
              <a:cs typeface="Carlito"/>
            </a:endParaRPr>
          </a:p>
          <a:p>
            <a:pPr marL="304800" indent="-292735">
              <a:lnSpc>
                <a:spcPts val="2510"/>
              </a:lnSpc>
              <a:buClr>
                <a:srgbClr val="0E6EC5"/>
              </a:buClr>
              <a:buSzPct val="68181"/>
              <a:buFont typeface="Arial"/>
              <a:buChar char="•"/>
              <a:tabLst>
                <a:tab pos="304800" algn="l"/>
                <a:tab pos="305435" algn="l"/>
              </a:tabLst>
            </a:pPr>
            <a:r>
              <a:rPr sz="2200" spc="-10" dirty="0">
                <a:latin typeface="Carlito"/>
                <a:cs typeface="Carlito"/>
              </a:rPr>
              <a:t>non-volatil, </a:t>
            </a:r>
            <a:r>
              <a:rPr sz="2200" spc="-20" dirty="0">
                <a:latin typeface="Carlito"/>
                <a:cs typeface="Carlito"/>
              </a:rPr>
              <a:t>Data tetap </a:t>
            </a:r>
            <a:r>
              <a:rPr sz="2200" spc="-15" dirty="0">
                <a:latin typeface="Carlito"/>
                <a:cs typeface="Carlito"/>
              </a:rPr>
              <a:t>tersinpan, </a:t>
            </a:r>
            <a:r>
              <a:rPr sz="2200" spc="-5" dirty="0">
                <a:latin typeface="Carlito"/>
                <a:cs typeface="Carlito"/>
              </a:rPr>
              <a:t>meskipun asupan listrik</a:t>
            </a:r>
            <a:r>
              <a:rPr sz="2200" spc="60" dirty="0">
                <a:latin typeface="Carlito"/>
                <a:cs typeface="Carlito"/>
              </a:rPr>
              <a:t> </a:t>
            </a:r>
            <a:r>
              <a:rPr sz="2200" spc="-10" dirty="0">
                <a:latin typeface="Carlito"/>
                <a:cs typeface="Carlito"/>
              </a:rPr>
              <a:t>terhenti</a:t>
            </a:r>
            <a:endParaRPr sz="22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0E6EC5"/>
              </a:buClr>
              <a:buFont typeface="Arial"/>
              <a:buChar char="•"/>
            </a:pPr>
            <a:endParaRPr sz="1700">
              <a:latin typeface="Carlito"/>
              <a:cs typeface="Carlito"/>
            </a:endParaRPr>
          </a:p>
          <a:p>
            <a:pPr marL="304800" indent="-292735">
              <a:lnSpc>
                <a:spcPts val="2510"/>
              </a:lnSpc>
              <a:buClr>
                <a:srgbClr val="0E6EC5"/>
              </a:buClr>
              <a:buSzPct val="68181"/>
              <a:buFont typeface="Arial"/>
              <a:buChar char="•"/>
              <a:tabLst>
                <a:tab pos="304800" algn="l"/>
                <a:tab pos="305435" algn="l"/>
              </a:tabLst>
            </a:pPr>
            <a:r>
              <a:rPr sz="2200" spc="-10" dirty="0">
                <a:latin typeface="Carlito"/>
                <a:cs typeface="Carlito"/>
              </a:rPr>
              <a:t>Media penyimpanan </a:t>
            </a:r>
            <a:r>
              <a:rPr sz="2200" spc="-15" dirty="0">
                <a:latin typeface="Carlito"/>
                <a:cs typeface="Carlito"/>
              </a:rPr>
              <a:t>tersebut </a:t>
            </a:r>
            <a:r>
              <a:rPr sz="2200" spc="-20" dirty="0">
                <a:latin typeface="Carlito"/>
                <a:cs typeface="Carlito"/>
              </a:rPr>
              <a:t>antara</a:t>
            </a:r>
            <a:r>
              <a:rPr sz="2200" spc="35" dirty="0">
                <a:latin typeface="Carlito"/>
                <a:cs typeface="Carlito"/>
              </a:rPr>
              <a:t> </a:t>
            </a:r>
            <a:r>
              <a:rPr sz="2200" spc="-5" dirty="0">
                <a:latin typeface="Carlito"/>
                <a:cs typeface="Carlito"/>
              </a:rPr>
              <a:t>lain:</a:t>
            </a:r>
            <a:endParaRPr sz="2200">
              <a:latin typeface="Carlito"/>
              <a:cs typeface="Carlito"/>
            </a:endParaRPr>
          </a:p>
          <a:p>
            <a:pPr marL="469900" indent="-457200">
              <a:lnSpc>
                <a:spcPts val="2375"/>
              </a:lnSpc>
              <a:buClr>
                <a:srgbClr val="0E6EC5"/>
              </a:buClr>
              <a:buSzPct val="68181"/>
              <a:buAutoNum type="arabicPeriod"/>
              <a:tabLst>
                <a:tab pos="469265" algn="l"/>
                <a:tab pos="469900" algn="l"/>
              </a:tabLst>
            </a:pPr>
            <a:r>
              <a:rPr sz="2200" spc="-10" dirty="0">
                <a:latin typeface="Carlito"/>
                <a:cs typeface="Carlito"/>
              </a:rPr>
              <a:t>Harddisk</a:t>
            </a:r>
            <a:endParaRPr sz="2200">
              <a:latin typeface="Carlito"/>
              <a:cs typeface="Carlito"/>
            </a:endParaRPr>
          </a:p>
          <a:p>
            <a:pPr marL="469900" indent="-457200">
              <a:lnSpc>
                <a:spcPts val="2375"/>
              </a:lnSpc>
              <a:buClr>
                <a:srgbClr val="0E6EC5"/>
              </a:buClr>
              <a:buSzPct val="68181"/>
              <a:buAutoNum type="arabicPeriod"/>
              <a:tabLst>
                <a:tab pos="469265" algn="l"/>
                <a:tab pos="469900" algn="l"/>
              </a:tabLst>
            </a:pPr>
            <a:r>
              <a:rPr sz="2200" spc="-15" dirty="0">
                <a:latin typeface="Carlito"/>
                <a:cs typeface="Carlito"/>
              </a:rPr>
              <a:t>Disket </a:t>
            </a:r>
            <a:r>
              <a:rPr sz="2200" spc="-10" dirty="0">
                <a:latin typeface="Carlito"/>
                <a:cs typeface="Carlito"/>
              </a:rPr>
              <a:t>(floppy</a:t>
            </a:r>
            <a:r>
              <a:rPr sz="2200" spc="10" dirty="0">
                <a:latin typeface="Carlito"/>
                <a:cs typeface="Carlito"/>
              </a:rPr>
              <a:t> </a:t>
            </a:r>
            <a:r>
              <a:rPr sz="2200" spc="-10" dirty="0">
                <a:latin typeface="Carlito"/>
                <a:cs typeface="Carlito"/>
              </a:rPr>
              <a:t>disk)</a:t>
            </a:r>
            <a:endParaRPr sz="2200">
              <a:latin typeface="Carlito"/>
              <a:cs typeface="Carlito"/>
            </a:endParaRPr>
          </a:p>
          <a:p>
            <a:pPr marL="469900" indent="-457200">
              <a:lnSpc>
                <a:spcPts val="2375"/>
              </a:lnSpc>
              <a:buClr>
                <a:srgbClr val="0E6EC5"/>
              </a:buClr>
              <a:buSzPct val="68181"/>
              <a:buAutoNum type="arabicPeriod"/>
              <a:tabLst>
                <a:tab pos="469265" algn="l"/>
                <a:tab pos="469900" algn="l"/>
              </a:tabLst>
            </a:pPr>
            <a:r>
              <a:rPr sz="2200" spc="-20" dirty="0">
                <a:latin typeface="Carlito"/>
                <a:cs typeface="Carlito"/>
              </a:rPr>
              <a:t>CD, </a:t>
            </a:r>
            <a:r>
              <a:rPr sz="2200" spc="-25" dirty="0">
                <a:latin typeface="Carlito"/>
                <a:cs typeface="Carlito"/>
              </a:rPr>
              <a:t>DVD,</a:t>
            </a:r>
            <a:r>
              <a:rPr sz="2200" spc="15" dirty="0">
                <a:latin typeface="Carlito"/>
                <a:cs typeface="Carlito"/>
              </a:rPr>
              <a:t> </a:t>
            </a:r>
            <a:r>
              <a:rPr sz="2200" dirty="0">
                <a:latin typeface="Carlito"/>
                <a:cs typeface="Carlito"/>
              </a:rPr>
              <a:t>BD</a:t>
            </a:r>
            <a:endParaRPr sz="2200">
              <a:latin typeface="Carlito"/>
              <a:cs typeface="Carlito"/>
            </a:endParaRPr>
          </a:p>
          <a:p>
            <a:pPr marL="469900" indent="-457200">
              <a:lnSpc>
                <a:spcPts val="2510"/>
              </a:lnSpc>
              <a:buClr>
                <a:srgbClr val="0E6EC5"/>
              </a:buClr>
              <a:buSzPct val="68181"/>
              <a:buAutoNum type="arabicPeriod"/>
              <a:tabLst>
                <a:tab pos="469265" algn="l"/>
                <a:tab pos="469900" algn="l"/>
              </a:tabLst>
            </a:pPr>
            <a:r>
              <a:rPr sz="2200" spc="-5" dirty="0">
                <a:latin typeface="Carlito"/>
                <a:cs typeface="Carlito"/>
              </a:rPr>
              <a:t>Flashdisk</a:t>
            </a:r>
            <a:endParaRPr sz="2200">
              <a:latin typeface="Carlito"/>
              <a:cs typeface="Carlito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7496556" y="0"/>
            <a:ext cx="1667510" cy="6890384"/>
            <a:chOff x="7496556" y="0"/>
            <a:chExt cx="1667510" cy="6890384"/>
          </a:xfrm>
        </p:grpSpPr>
        <p:sp>
          <p:nvSpPr>
            <p:cNvPr id="10" name="object 10"/>
            <p:cNvSpPr/>
            <p:nvPr/>
          </p:nvSpPr>
          <p:spPr>
            <a:xfrm>
              <a:off x="7924800" y="4724399"/>
              <a:ext cx="978407" cy="177241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8353806" y="6858"/>
              <a:ext cx="791210" cy="685800"/>
            </a:xfrm>
            <a:custGeom>
              <a:avLst/>
              <a:gdLst/>
              <a:ahLst/>
              <a:cxnLst/>
              <a:rect l="l" t="t" r="r" b="b"/>
              <a:pathLst>
                <a:path w="791209" h="685800">
                  <a:moveTo>
                    <a:pt x="790955" y="0"/>
                  </a:moveTo>
                  <a:lnTo>
                    <a:pt x="0" y="0"/>
                  </a:lnTo>
                  <a:lnTo>
                    <a:pt x="0" y="685800"/>
                  </a:lnTo>
                  <a:lnTo>
                    <a:pt x="790955" y="685800"/>
                  </a:lnTo>
                  <a:lnTo>
                    <a:pt x="790955" y="600075"/>
                  </a:lnTo>
                  <a:lnTo>
                    <a:pt x="202565" y="600075"/>
                  </a:lnTo>
                  <a:lnTo>
                    <a:pt x="202565" y="342900"/>
                  </a:lnTo>
                  <a:lnTo>
                    <a:pt x="138302" y="342900"/>
                  </a:lnTo>
                  <a:lnTo>
                    <a:pt x="395477" y="85725"/>
                  </a:lnTo>
                  <a:lnTo>
                    <a:pt x="790955" y="85725"/>
                  </a:lnTo>
                  <a:lnTo>
                    <a:pt x="790955" y="0"/>
                  </a:lnTo>
                  <a:close/>
                </a:path>
                <a:path w="791209" h="685800">
                  <a:moveTo>
                    <a:pt x="790955" y="117856"/>
                  </a:moveTo>
                  <a:lnTo>
                    <a:pt x="556260" y="117856"/>
                  </a:lnTo>
                  <a:lnTo>
                    <a:pt x="556260" y="246507"/>
                  </a:lnTo>
                  <a:lnTo>
                    <a:pt x="652652" y="342900"/>
                  </a:lnTo>
                  <a:lnTo>
                    <a:pt x="588391" y="342900"/>
                  </a:lnTo>
                  <a:lnTo>
                    <a:pt x="588391" y="600075"/>
                  </a:lnTo>
                  <a:lnTo>
                    <a:pt x="790955" y="600075"/>
                  </a:lnTo>
                  <a:lnTo>
                    <a:pt x="790955" y="117856"/>
                  </a:lnTo>
                  <a:close/>
                </a:path>
                <a:path w="791209" h="685800">
                  <a:moveTo>
                    <a:pt x="790955" y="85725"/>
                  </a:moveTo>
                  <a:lnTo>
                    <a:pt x="395477" y="85725"/>
                  </a:lnTo>
                  <a:lnTo>
                    <a:pt x="491871" y="182118"/>
                  </a:lnTo>
                  <a:lnTo>
                    <a:pt x="491871" y="117856"/>
                  </a:lnTo>
                  <a:lnTo>
                    <a:pt x="790955" y="117856"/>
                  </a:lnTo>
                  <a:lnTo>
                    <a:pt x="790955" y="85725"/>
                  </a:lnTo>
                  <a:close/>
                </a:path>
              </a:pathLst>
            </a:custGeom>
            <a:solidFill>
              <a:srgbClr val="0E6E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556371" y="124713"/>
              <a:ext cx="386080" cy="482600"/>
            </a:xfrm>
            <a:custGeom>
              <a:avLst/>
              <a:gdLst/>
              <a:ahLst/>
              <a:cxnLst/>
              <a:rect l="l" t="t" r="r" b="b"/>
              <a:pathLst>
                <a:path w="386079" h="482600">
                  <a:moveTo>
                    <a:pt x="353695" y="0"/>
                  </a:moveTo>
                  <a:lnTo>
                    <a:pt x="289305" y="0"/>
                  </a:lnTo>
                  <a:lnTo>
                    <a:pt x="289305" y="64261"/>
                  </a:lnTo>
                  <a:lnTo>
                    <a:pt x="353695" y="128650"/>
                  </a:lnTo>
                  <a:lnTo>
                    <a:pt x="353695" y="0"/>
                  </a:lnTo>
                  <a:close/>
                </a:path>
                <a:path w="386079" h="482600">
                  <a:moveTo>
                    <a:pt x="385825" y="225043"/>
                  </a:moveTo>
                  <a:lnTo>
                    <a:pt x="0" y="225043"/>
                  </a:lnTo>
                  <a:lnTo>
                    <a:pt x="0" y="482218"/>
                  </a:lnTo>
                  <a:lnTo>
                    <a:pt x="160781" y="482218"/>
                  </a:lnTo>
                  <a:lnTo>
                    <a:pt x="160781" y="353694"/>
                  </a:lnTo>
                  <a:lnTo>
                    <a:pt x="385825" y="353694"/>
                  </a:lnTo>
                  <a:lnTo>
                    <a:pt x="385825" y="225043"/>
                  </a:lnTo>
                  <a:close/>
                </a:path>
                <a:path w="386079" h="482600">
                  <a:moveTo>
                    <a:pt x="385825" y="353694"/>
                  </a:moveTo>
                  <a:lnTo>
                    <a:pt x="225044" y="353694"/>
                  </a:lnTo>
                  <a:lnTo>
                    <a:pt x="225044" y="482218"/>
                  </a:lnTo>
                  <a:lnTo>
                    <a:pt x="385825" y="482218"/>
                  </a:lnTo>
                  <a:lnTo>
                    <a:pt x="385825" y="353694"/>
                  </a:lnTo>
                  <a:close/>
                </a:path>
              </a:pathLst>
            </a:custGeom>
            <a:solidFill>
              <a:srgbClr val="0C58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8492109" y="92583"/>
              <a:ext cx="514350" cy="514350"/>
            </a:xfrm>
            <a:custGeom>
              <a:avLst/>
              <a:gdLst/>
              <a:ahLst/>
              <a:cxnLst/>
              <a:rect l="l" t="t" r="r" b="b"/>
              <a:pathLst>
                <a:path w="514350" h="514350">
                  <a:moveTo>
                    <a:pt x="257175" y="0"/>
                  </a:moveTo>
                  <a:lnTo>
                    <a:pt x="0" y="257175"/>
                  </a:lnTo>
                  <a:lnTo>
                    <a:pt x="514350" y="257175"/>
                  </a:lnTo>
                  <a:lnTo>
                    <a:pt x="257175" y="0"/>
                  </a:lnTo>
                  <a:close/>
                </a:path>
                <a:path w="514350" h="514350">
                  <a:moveTo>
                    <a:pt x="289306" y="385826"/>
                  </a:moveTo>
                  <a:lnTo>
                    <a:pt x="225044" y="385826"/>
                  </a:lnTo>
                  <a:lnTo>
                    <a:pt x="225044" y="514350"/>
                  </a:lnTo>
                  <a:lnTo>
                    <a:pt x="289306" y="514350"/>
                  </a:lnTo>
                  <a:lnTo>
                    <a:pt x="289306" y="385826"/>
                  </a:lnTo>
                  <a:close/>
                </a:path>
              </a:pathLst>
            </a:custGeom>
            <a:solidFill>
              <a:srgbClr val="09437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8492109" y="92583"/>
              <a:ext cx="514350" cy="514350"/>
            </a:xfrm>
            <a:custGeom>
              <a:avLst/>
              <a:gdLst/>
              <a:ahLst/>
              <a:cxnLst/>
              <a:rect l="l" t="t" r="r" b="b"/>
              <a:pathLst>
                <a:path w="514350" h="514350">
                  <a:moveTo>
                    <a:pt x="257175" y="0"/>
                  </a:moveTo>
                  <a:lnTo>
                    <a:pt x="353568" y="96393"/>
                  </a:lnTo>
                  <a:lnTo>
                    <a:pt x="353568" y="32131"/>
                  </a:lnTo>
                  <a:lnTo>
                    <a:pt x="417957" y="32131"/>
                  </a:lnTo>
                  <a:lnTo>
                    <a:pt x="417957" y="160782"/>
                  </a:lnTo>
                  <a:lnTo>
                    <a:pt x="514350" y="257175"/>
                  </a:lnTo>
                  <a:lnTo>
                    <a:pt x="450088" y="257175"/>
                  </a:lnTo>
                  <a:lnTo>
                    <a:pt x="450088" y="514350"/>
                  </a:lnTo>
                  <a:lnTo>
                    <a:pt x="64262" y="514350"/>
                  </a:lnTo>
                  <a:lnTo>
                    <a:pt x="64262" y="257175"/>
                  </a:lnTo>
                  <a:lnTo>
                    <a:pt x="0" y="257175"/>
                  </a:lnTo>
                  <a:lnTo>
                    <a:pt x="257175" y="0"/>
                  </a:lnTo>
                  <a:close/>
                </a:path>
                <a:path w="514350" h="514350">
                  <a:moveTo>
                    <a:pt x="353568" y="96393"/>
                  </a:moveTo>
                  <a:lnTo>
                    <a:pt x="417957" y="160782"/>
                  </a:lnTo>
                </a:path>
                <a:path w="514350" h="514350">
                  <a:moveTo>
                    <a:pt x="450088" y="257175"/>
                  </a:moveTo>
                  <a:lnTo>
                    <a:pt x="64262" y="257175"/>
                  </a:lnTo>
                </a:path>
                <a:path w="514350" h="514350">
                  <a:moveTo>
                    <a:pt x="225044" y="514350"/>
                  </a:moveTo>
                  <a:lnTo>
                    <a:pt x="225044" y="385826"/>
                  </a:lnTo>
                  <a:lnTo>
                    <a:pt x="289306" y="385826"/>
                  </a:lnTo>
                  <a:lnTo>
                    <a:pt x="289306" y="514350"/>
                  </a:lnTo>
                </a:path>
              </a:pathLst>
            </a:custGeom>
            <a:ln w="38100">
              <a:solidFill>
                <a:srgbClr val="08509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8353806" y="6858"/>
              <a:ext cx="791210" cy="685800"/>
            </a:xfrm>
            <a:custGeom>
              <a:avLst/>
              <a:gdLst/>
              <a:ahLst/>
              <a:cxnLst/>
              <a:rect l="l" t="t" r="r" b="b"/>
              <a:pathLst>
                <a:path w="791209" h="685800">
                  <a:moveTo>
                    <a:pt x="0" y="685800"/>
                  </a:moveTo>
                  <a:lnTo>
                    <a:pt x="790955" y="685800"/>
                  </a:lnTo>
                  <a:lnTo>
                    <a:pt x="790955" y="0"/>
                  </a:lnTo>
                  <a:lnTo>
                    <a:pt x="0" y="0"/>
                  </a:lnTo>
                  <a:lnTo>
                    <a:pt x="0" y="685800"/>
                  </a:lnTo>
                  <a:close/>
                </a:path>
              </a:pathLst>
            </a:custGeom>
            <a:ln w="38100">
              <a:solidFill>
                <a:srgbClr val="08509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7515606" y="6630162"/>
              <a:ext cx="762000" cy="228600"/>
            </a:xfrm>
            <a:custGeom>
              <a:avLst/>
              <a:gdLst/>
              <a:ahLst/>
              <a:cxnLst/>
              <a:rect l="l" t="t" r="r" b="b"/>
              <a:pathLst>
                <a:path w="762000" h="228600">
                  <a:moveTo>
                    <a:pt x="762000" y="0"/>
                  </a:moveTo>
                  <a:lnTo>
                    <a:pt x="0" y="0"/>
                  </a:lnTo>
                  <a:lnTo>
                    <a:pt x="0" y="228599"/>
                  </a:lnTo>
                  <a:lnTo>
                    <a:pt x="762000" y="228599"/>
                  </a:lnTo>
                  <a:lnTo>
                    <a:pt x="762000" y="200023"/>
                  </a:lnTo>
                  <a:lnTo>
                    <a:pt x="466725" y="200023"/>
                  </a:lnTo>
                  <a:lnTo>
                    <a:pt x="295275" y="114298"/>
                  </a:lnTo>
                  <a:lnTo>
                    <a:pt x="466725" y="28575"/>
                  </a:lnTo>
                  <a:lnTo>
                    <a:pt x="762000" y="28575"/>
                  </a:lnTo>
                  <a:lnTo>
                    <a:pt x="762000" y="0"/>
                  </a:lnTo>
                  <a:close/>
                </a:path>
                <a:path w="762000" h="228600">
                  <a:moveTo>
                    <a:pt x="762000" y="28575"/>
                  </a:moveTo>
                  <a:lnTo>
                    <a:pt x="466725" y="28575"/>
                  </a:lnTo>
                  <a:lnTo>
                    <a:pt x="466725" y="200023"/>
                  </a:lnTo>
                  <a:lnTo>
                    <a:pt x="762000" y="200023"/>
                  </a:lnTo>
                  <a:lnTo>
                    <a:pt x="762000" y="28575"/>
                  </a:lnTo>
                  <a:close/>
                </a:path>
              </a:pathLst>
            </a:custGeom>
            <a:solidFill>
              <a:srgbClr val="0E6E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7791831" y="6639687"/>
              <a:ext cx="209550" cy="209548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7515606" y="6630161"/>
              <a:ext cx="762000" cy="228600"/>
            </a:xfrm>
            <a:custGeom>
              <a:avLst/>
              <a:gdLst/>
              <a:ahLst/>
              <a:cxnLst/>
              <a:rect l="l" t="t" r="r" b="b"/>
              <a:pathLst>
                <a:path w="762000" h="228600">
                  <a:moveTo>
                    <a:pt x="0" y="228600"/>
                  </a:moveTo>
                  <a:lnTo>
                    <a:pt x="762000" y="228600"/>
                  </a:lnTo>
                  <a:lnTo>
                    <a:pt x="762000" y="0"/>
                  </a:lnTo>
                  <a:lnTo>
                    <a:pt x="0" y="0"/>
                  </a:lnTo>
                  <a:lnTo>
                    <a:pt x="0" y="228600"/>
                  </a:lnTo>
                  <a:close/>
                </a:path>
              </a:pathLst>
            </a:custGeom>
            <a:ln w="38100">
              <a:solidFill>
                <a:srgbClr val="08509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8382762" y="6630162"/>
              <a:ext cx="762000" cy="228600"/>
            </a:xfrm>
            <a:custGeom>
              <a:avLst/>
              <a:gdLst/>
              <a:ahLst/>
              <a:cxnLst/>
              <a:rect l="l" t="t" r="r" b="b"/>
              <a:pathLst>
                <a:path w="762000" h="228600">
                  <a:moveTo>
                    <a:pt x="762000" y="0"/>
                  </a:moveTo>
                  <a:lnTo>
                    <a:pt x="0" y="0"/>
                  </a:lnTo>
                  <a:lnTo>
                    <a:pt x="0" y="228599"/>
                  </a:lnTo>
                  <a:lnTo>
                    <a:pt x="762000" y="228599"/>
                  </a:lnTo>
                  <a:lnTo>
                    <a:pt x="762000" y="200023"/>
                  </a:lnTo>
                  <a:lnTo>
                    <a:pt x="295275" y="200023"/>
                  </a:lnTo>
                  <a:lnTo>
                    <a:pt x="295275" y="28575"/>
                  </a:lnTo>
                  <a:lnTo>
                    <a:pt x="762000" y="28575"/>
                  </a:lnTo>
                  <a:lnTo>
                    <a:pt x="762000" y="0"/>
                  </a:lnTo>
                  <a:close/>
                </a:path>
                <a:path w="762000" h="228600">
                  <a:moveTo>
                    <a:pt x="762000" y="28575"/>
                  </a:moveTo>
                  <a:lnTo>
                    <a:pt x="295275" y="28575"/>
                  </a:lnTo>
                  <a:lnTo>
                    <a:pt x="466725" y="114298"/>
                  </a:lnTo>
                  <a:lnTo>
                    <a:pt x="295275" y="200023"/>
                  </a:lnTo>
                  <a:lnTo>
                    <a:pt x="762000" y="200023"/>
                  </a:lnTo>
                  <a:lnTo>
                    <a:pt x="762000" y="28575"/>
                  </a:lnTo>
                  <a:close/>
                </a:path>
              </a:pathLst>
            </a:custGeom>
            <a:solidFill>
              <a:srgbClr val="0E6E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8658987" y="6639687"/>
              <a:ext cx="209550" cy="209548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8382762" y="6630161"/>
              <a:ext cx="762000" cy="228600"/>
            </a:xfrm>
            <a:custGeom>
              <a:avLst/>
              <a:gdLst/>
              <a:ahLst/>
              <a:cxnLst/>
              <a:rect l="l" t="t" r="r" b="b"/>
              <a:pathLst>
                <a:path w="762000" h="228600">
                  <a:moveTo>
                    <a:pt x="0" y="228600"/>
                  </a:moveTo>
                  <a:lnTo>
                    <a:pt x="762000" y="228600"/>
                  </a:lnTo>
                  <a:lnTo>
                    <a:pt x="762000" y="0"/>
                  </a:lnTo>
                  <a:lnTo>
                    <a:pt x="0" y="0"/>
                  </a:lnTo>
                  <a:lnTo>
                    <a:pt x="0" y="228600"/>
                  </a:lnTo>
                  <a:close/>
                </a:path>
              </a:pathLst>
            </a:custGeom>
            <a:ln w="38100">
              <a:solidFill>
                <a:srgbClr val="08509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59956" y="143192"/>
            <a:ext cx="8821420" cy="6576695"/>
            <a:chOff x="159956" y="143192"/>
            <a:chExt cx="8821420" cy="6576695"/>
          </a:xfrm>
        </p:grpSpPr>
        <p:sp>
          <p:nvSpPr>
            <p:cNvPr id="3" name="object 3"/>
            <p:cNvSpPr/>
            <p:nvPr/>
          </p:nvSpPr>
          <p:spPr>
            <a:xfrm>
              <a:off x="164592" y="147827"/>
              <a:ext cx="8811768" cy="656691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65354" y="148589"/>
              <a:ext cx="8810625" cy="6565900"/>
            </a:xfrm>
            <a:custGeom>
              <a:avLst/>
              <a:gdLst/>
              <a:ahLst/>
              <a:cxnLst/>
              <a:rect l="l" t="t" r="r" b="b"/>
              <a:pathLst>
                <a:path w="8810625" h="6565900">
                  <a:moveTo>
                    <a:pt x="775169" y="0"/>
                  </a:moveTo>
                  <a:lnTo>
                    <a:pt x="8810244" y="0"/>
                  </a:lnTo>
                  <a:lnTo>
                    <a:pt x="8810244" y="5790222"/>
                  </a:lnTo>
                  <a:lnTo>
                    <a:pt x="8808829" y="5837443"/>
                  </a:lnTo>
                  <a:lnTo>
                    <a:pt x="8804638" y="5883916"/>
                  </a:lnTo>
                  <a:lnTo>
                    <a:pt x="8797753" y="5929560"/>
                  </a:lnTo>
                  <a:lnTo>
                    <a:pt x="8788255" y="5974293"/>
                  </a:lnTo>
                  <a:lnTo>
                    <a:pt x="8776224" y="6018035"/>
                  </a:lnTo>
                  <a:lnTo>
                    <a:pt x="8761742" y="6060704"/>
                  </a:lnTo>
                  <a:lnTo>
                    <a:pt x="8744890" y="6102220"/>
                  </a:lnTo>
                  <a:lnTo>
                    <a:pt x="8725750" y="6142501"/>
                  </a:lnTo>
                  <a:lnTo>
                    <a:pt x="8704401" y="6181466"/>
                  </a:lnTo>
                  <a:lnTo>
                    <a:pt x="8680925" y="6219034"/>
                  </a:lnTo>
                  <a:lnTo>
                    <a:pt x="8655404" y="6255124"/>
                  </a:lnTo>
                  <a:lnTo>
                    <a:pt x="8627918" y="6289655"/>
                  </a:lnTo>
                  <a:lnTo>
                    <a:pt x="8598549" y="6322545"/>
                  </a:lnTo>
                  <a:lnTo>
                    <a:pt x="8567377" y="6353715"/>
                  </a:lnTo>
                  <a:lnTo>
                    <a:pt x="8534485" y="6383082"/>
                  </a:lnTo>
                  <a:lnTo>
                    <a:pt x="8499952" y="6410566"/>
                  </a:lnTo>
                  <a:lnTo>
                    <a:pt x="8463860" y="6436085"/>
                  </a:lnTo>
                  <a:lnTo>
                    <a:pt x="8426290" y="6459559"/>
                  </a:lnTo>
                  <a:lnTo>
                    <a:pt x="8387323" y="6480906"/>
                  </a:lnTo>
                  <a:lnTo>
                    <a:pt x="8347040" y="6500045"/>
                  </a:lnTo>
                  <a:lnTo>
                    <a:pt x="8305523" y="6516895"/>
                  </a:lnTo>
                  <a:lnTo>
                    <a:pt x="8262853" y="6531376"/>
                  </a:lnTo>
                  <a:lnTo>
                    <a:pt x="8219110" y="6543405"/>
                  </a:lnTo>
                  <a:lnTo>
                    <a:pt x="8174375" y="6552903"/>
                  </a:lnTo>
                  <a:lnTo>
                    <a:pt x="8128731" y="6559787"/>
                  </a:lnTo>
                  <a:lnTo>
                    <a:pt x="8082257" y="6563977"/>
                  </a:lnTo>
                  <a:lnTo>
                    <a:pt x="8035036" y="6565391"/>
                  </a:lnTo>
                  <a:lnTo>
                    <a:pt x="0" y="6565391"/>
                  </a:lnTo>
                  <a:lnTo>
                    <a:pt x="0" y="775207"/>
                  </a:lnTo>
                  <a:lnTo>
                    <a:pt x="1414" y="727986"/>
                  </a:lnTo>
                  <a:lnTo>
                    <a:pt x="5604" y="681512"/>
                  </a:lnTo>
                  <a:lnTo>
                    <a:pt x="12488" y="635868"/>
                  </a:lnTo>
                  <a:lnTo>
                    <a:pt x="21986" y="591133"/>
                  </a:lnTo>
                  <a:lnTo>
                    <a:pt x="34015" y="547390"/>
                  </a:lnTo>
                  <a:lnTo>
                    <a:pt x="48496" y="504720"/>
                  </a:lnTo>
                  <a:lnTo>
                    <a:pt x="65346" y="463203"/>
                  </a:lnTo>
                  <a:lnTo>
                    <a:pt x="84485" y="422920"/>
                  </a:lnTo>
                  <a:lnTo>
                    <a:pt x="105832" y="383953"/>
                  </a:lnTo>
                  <a:lnTo>
                    <a:pt x="129306" y="346383"/>
                  </a:lnTo>
                  <a:lnTo>
                    <a:pt x="154825" y="310291"/>
                  </a:lnTo>
                  <a:lnTo>
                    <a:pt x="182309" y="275758"/>
                  </a:lnTo>
                  <a:lnTo>
                    <a:pt x="211676" y="242866"/>
                  </a:lnTo>
                  <a:lnTo>
                    <a:pt x="242846" y="211694"/>
                  </a:lnTo>
                  <a:lnTo>
                    <a:pt x="275736" y="182325"/>
                  </a:lnTo>
                  <a:lnTo>
                    <a:pt x="310267" y="154839"/>
                  </a:lnTo>
                  <a:lnTo>
                    <a:pt x="346357" y="129318"/>
                  </a:lnTo>
                  <a:lnTo>
                    <a:pt x="383925" y="105842"/>
                  </a:lnTo>
                  <a:lnTo>
                    <a:pt x="422890" y="84493"/>
                  </a:lnTo>
                  <a:lnTo>
                    <a:pt x="463171" y="65353"/>
                  </a:lnTo>
                  <a:lnTo>
                    <a:pt x="504687" y="48501"/>
                  </a:lnTo>
                  <a:lnTo>
                    <a:pt x="547356" y="34019"/>
                  </a:lnTo>
                  <a:lnTo>
                    <a:pt x="591098" y="21988"/>
                  </a:lnTo>
                  <a:lnTo>
                    <a:pt x="635831" y="12490"/>
                  </a:lnTo>
                  <a:lnTo>
                    <a:pt x="681475" y="5605"/>
                  </a:lnTo>
                  <a:lnTo>
                    <a:pt x="727948" y="1414"/>
                  </a:lnTo>
                  <a:lnTo>
                    <a:pt x="775169" y="0"/>
                  </a:lnTo>
                  <a:close/>
                </a:path>
              </a:pathLst>
            </a:custGeom>
            <a:ln w="10668">
              <a:solidFill>
                <a:srgbClr val="DAFD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73024" y="1420368"/>
              <a:ext cx="8031480" cy="4114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88263" y="1423415"/>
              <a:ext cx="8001000" cy="10795"/>
            </a:xfrm>
            <a:custGeom>
              <a:avLst/>
              <a:gdLst/>
              <a:ahLst/>
              <a:cxnLst/>
              <a:rect l="l" t="t" r="r" b="b"/>
              <a:pathLst>
                <a:path w="8001000" h="10794">
                  <a:moveTo>
                    <a:pt x="8001000" y="0"/>
                  </a:moveTo>
                  <a:lnTo>
                    <a:pt x="0" y="0"/>
                  </a:lnTo>
                  <a:lnTo>
                    <a:pt x="0" y="10667"/>
                  </a:lnTo>
                  <a:lnTo>
                    <a:pt x="8001000" y="10667"/>
                  </a:lnTo>
                  <a:lnTo>
                    <a:pt x="8001000" y="0"/>
                  </a:lnTo>
                  <a:close/>
                </a:path>
              </a:pathLst>
            </a:custGeom>
            <a:solidFill>
              <a:srgbClr val="0E6E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12648" y="957071"/>
              <a:ext cx="1894332" cy="32918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383540" y="1424685"/>
            <a:ext cx="8355330" cy="3683635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304800" marR="1134745" indent="-292735">
              <a:lnSpc>
                <a:spcPct val="90100"/>
              </a:lnSpc>
              <a:spcBef>
                <a:spcPts val="385"/>
              </a:spcBef>
              <a:buSzPct val="68750"/>
              <a:buFont typeface="Wingdings"/>
              <a:buChar char=""/>
              <a:tabLst>
                <a:tab pos="305435" algn="l"/>
              </a:tabLst>
            </a:pPr>
            <a:r>
              <a:rPr sz="2400" spc="-10" dirty="0">
                <a:latin typeface="Carlito"/>
                <a:cs typeface="Carlito"/>
              </a:rPr>
              <a:t>hardisk </a:t>
            </a:r>
            <a:r>
              <a:rPr sz="2400" dirty="0">
                <a:latin typeface="Carlito"/>
                <a:cs typeface="Carlito"/>
              </a:rPr>
              <a:t>adalah media magnetis </a:t>
            </a:r>
            <a:r>
              <a:rPr sz="2400" spc="-5" dirty="0">
                <a:latin typeface="Carlito"/>
                <a:cs typeface="Carlito"/>
              </a:rPr>
              <a:t>berbentuk </a:t>
            </a:r>
            <a:r>
              <a:rPr sz="2400" spc="-15" dirty="0">
                <a:latin typeface="Carlito"/>
                <a:cs typeface="Carlito"/>
              </a:rPr>
              <a:t>cakram </a:t>
            </a:r>
            <a:r>
              <a:rPr sz="2400" spc="-10" dirty="0">
                <a:latin typeface="Carlito"/>
                <a:cs typeface="Carlito"/>
              </a:rPr>
              <a:t>yang  digunakan untuk </a:t>
            </a:r>
            <a:r>
              <a:rPr sz="2400" spc="-5" dirty="0">
                <a:latin typeface="Carlito"/>
                <a:cs typeface="Carlito"/>
              </a:rPr>
              <a:t>menyimpan file </a:t>
            </a:r>
            <a:r>
              <a:rPr sz="2400" spc="-15" dirty="0">
                <a:latin typeface="Carlito"/>
                <a:cs typeface="Carlito"/>
              </a:rPr>
              <a:t>sistem </a:t>
            </a:r>
            <a:r>
              <a:rPr sz="2400" spc="-5" dirty="0">
                <a:latin typeface="Carlito"/>
                <a:cs typeface="Carlito"/>
              </a:rPr>
              <a:t>dan </a:t>
            </a:r>
            <a:r>
              <a:rPr sz="2400" spc="-15" dirty="0">
                <a:latin typeface="Carlito"/>
                <a:cs typeface="Carlito"/>
              </a:rPr>
              <a:t>data </a:t>
            </a:r>
            <a:r>
              <a:rPr sz="2400" spc="-5" dirty="0">
                <a:latin typeface="Carlito"/>
                <a:cs typeface="Carlito"/>
              </a:rPr>
              <a:t>dalam  </a:t>
            </a:r>
            <a:r>
              <a:rPr sz="2400" spc="-45" dirty="0">
                <a:latin typeface="Carlito"/>
                <a:cs typeface="Carlito"/>
              </a:rPr>
              <a:t>komputer.</a:t>
            </a:r>
            <a:endParaRPr sz="24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Wingdings"/>
              <a:buChar char=""/>
            </a:pPr>
            <a:endParaRPr sz="1850">
              <a:latin typeface="Carlito"/>
              <a:cs typeface="Carlito"/>
            </a:endParaRPr>
          </a:p>
          <a:p>
            <a:pPr marL="304800" indent="-292735">
              <a:lnSpc>
                <a:spcPts val="2735"/>
              </a:lnSpc>
              <a:buSzPct val="68750"/>
              <a:buFont typeface="Wingdings"/>
              <a:buChar char=""/>
              <a:tabLst>
                <a:tab pos="305435" algn="l"/>
              </a:tabLst>
            </a:pPr>
            <a:r>
              <a:rPr sz="2400" spc="-15" dirty="0">
                <a:latin typeface="Carlito"/>
                <a:cs typeface="Carlito"/>
              </a:rPr>
              <a:t>Konektor </a:t>
            </a:r>
            <a:r>
              <a:rPr sz="2400" spc="-10" dirty="0">
                <a:latin typeface="Carlito"/>
                <a:cs typeface="Carlito"/>
              </a:rPr>
              <a:t>yang </a:t>
            </a:r>
            <a:r>
              <a:rPr sz="2400" spc="-5" dirty="0">
                <a:latin typeface="Carlito"/>
                <a:cs typeface="Carlito"/>
              </a:rPr>
              <a:t>sering </a:t>
            </a:r>
            <a:r>
              <a:rPr sz="2400" spc="-10" dirty="0">
                <a:latin typeface="Carlito"/>
                <a:cs typeface="Carlito"/>
              </a:rPr>
              <a:t>digunakan, yaitu</a:t>
            </a:r>
            <a:r>
              <a:rPr sz="2400" dirty="0">
                <a:latin typeface="Carlito"/>
                <a:cs typeface="Carlito"/>
              </a:rPr>
              <a:t> :</a:t>
            </a:r>
            <a:endParaRPr sz="2400">
              <a:latin typeface="Carlito"/>
              <a:cs typeface="Carlito"/>
            </a:endParaRPr>
          </a:p>
          <a:p>
            <a:pPr marL="469900" indent="-457200">
              <a:lnSpc>
                <a:spcPts val="2590"/>
              </a:lnSpc>
              <a:buSzPct val="68750"/>
              <a:buAutoNum type="arabicPeriod"/>
              <a:tabLst>
                <a:tab pos="469265" algn="l"/>
                <a:tab pos="469900" algn="l"/>
              </a:tabLst>
            </a:pPr>
            <a:r>
              <a:rPr sz="2400" spc="-130" dirty="0">
                <a:latin typeface="Carlito"/>
                <a:cs typeface="Carlito"/>
              </a:rPr>
              <a:t>ATA </a:t>
            </a:r>
            <a:r>
              <a:rPr sz="2400" spc="-10" dirty="0">
                <a:latin typeface="Carlito"/>
                <a:cs typeface="Carlito"/>
              </a:rPr>
              <a:t>(Advance </a:t>
            </a:r>
            <a:r>
              <a:rPr sz="2400" spc="-30" dirty="0">
                <a:latin typeface="Carlito"/>
                <a:cs typeface="Carlito"/>
              </a:rPr>
              <a:t>Technology</a:t>
            </a:r>
            <a:r>
              <a:rPr sz="2400" spc="-270" dirty="0">
                <a:latin typeface="Carlito"/>
                <a:cs typeface="Carlito"/>
              </a:rPr>
              <a:t> </a:t>
            </a:r>
            <a:r>
              <a:rPr sz="2400" spc="-15" dirty="0">
                <a:latin typeface="Carlito"/>
                <a:cs typeface="Carlito"/>
              </a:rPr>
              <a:t>Attachment)</a:t>
            </a:r>
            <a:endParaRPr sz="2400">
              <a:latin typeface="Carlito"/>
              <a:cs typeface="Carlito"/>
            </a:endParaRPr>
          </a:p>
          <a:p>
            <a:pPr marL="469900" indent="-457200">
              <a:lnSpc>
                <a:spcPts val="2595"/>
              </a:lnSpc>
              <a:buSzPct val="68750"/>
              <a:buAutoNum type="arabicPeriod"/>
              <a:tabLst>
                <a:tab pos="469265" algn="l"/>
                <a:tab pos="469900" algn="l"/>
              </a:tabLst>
            </a:pPr>
            <a:r>
              <a:rPr sz="2400" spc="-100" dirty="0">
                <a:latin typeface="Carlito"/>
                <a:cs typeface="Carlito"/>
              </a:rPr>
              <a:t>SATA </a:t>
            </a:r>
            <a:r>
              <a:rPr sz="2400" dirty="0">
                <a:latin typeface="Carlito"/>
                <a:cs typeface="Carlito"/>
              </a:rPr>
              <a:t>I, </a:t>
            </a:r>
            <a:r>
              <a:rPr sz="2400" spc="-5" dirty="0">
                <a:latin typeface="Carlito"/>
                <a:cs typeface="Carlito"/>
              </a:rPr>
              <a:t>II, III </a:t>
            </a:r>
            <a:r>
              <a:rPr sz="2400" dirty="0">
                <a:latin typeface="Carlito"/>
                <a:cs typeface="Carlito"/>
              </a:rPr>
              <a:t>(Serial</a:t>
            </a:r>
            <a:r>
              <a:rPr sz="2400" spc="30" dirty="0">
                <a:latin typeface="Carlito"/>
                <a:cs typeface="Carlito"/>
              </a:rPr>
              <a:t> </a:t>
            </a:r>
            <a:r>
              <a:rPr sz="2400" spc="-100" dirty="0">
                <a:latin typeface="Carlito"/>
                <a:cs typeface="Carlito"/>
              </a:rPr>
              <a:t>ATA)</a:t>
            </a:r>
            <a:endParaRPr sz="2400">
              <a:latin typeface="Carlito"/>
              <a:cs typeface="Carlito"/>
            </a:endParaRPr>
          </a:p>
          <a:p>
            <a:pPr marL="469900" indent="-457200">
              <a:lnSpc>
                <a:spcPts val="2735"/>
              </a:lnSpc>
              <a:buSzPct val="68750"/>
              <a:buAutoNum type="arabicPeriod"/>
              <a:tabLst>
                <a:tab pos="469265" algn="l"/>
                <a:tab pos="469900" algn="l"/>
              </a:tabLst>
            </a:pPr>
            <a:r>
              <a:rPr sz="2400" spc="-5" dirty="0">
                <a:latin typeface="Carlito"/>
                <a:cs typeface="Carlito"/>
              </a:rPr>
              <a:t>SCSI </a:t>
            </a:r>
            <a:r>
              <a:rPr sz="2400" dirty="0">
                <a:latin typeface="Carlito"/>
                <a:cs typeface="Carlito"/>
              </a:rPr>
              <a:t>(Small </a:t>
            </a:r>
            <a:r>
              <a:rPr sz="2400" spc="-5" dirty="0">
                <a:latin typeface="Carlito"/>
                <a:cs typeface="Carlito"/>
              </a:rPr>
              <a:t>Computer </a:t>
            </a:r>
            <a:r>
              <a:rPr sz="2400" spc="-20" dirty="0">
                <a:latin typeface="Carlito"/>
                <a:cs typeface="Carlito"/>
              </a:rPr>
              <a:t>System</a:t>
            </a:r>
            <a:r>
              <a:rPr sz="2400" spc="-105" dirty="0">
                <a:latin typeface="Carlito"/>
                <a:cs typeface="Carlito"/>
              </a:rPr>
              <a:t> </a:t>
            </a:r>
            <a:r>
              <a:rPr sz="2400" spc="-10" dirty="0">
                <a:latin typeface="Carlito"/>
                <a:cs typeface="Carlito"/>
              </a:rPr>
              <a:t>Interface)</a:t>
            </a:r>
            <a:endParaRPr sz="24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150">
              <a:latin typeface="Carlito"/>
              <a:cs typeface="Carlito"/>
            </a:endParaRPr>
          </a:p>
          <a:p>
            <a:pPr marL="304800" marR="5080" indent="-292735">
              <a:lnSpc>
                <a:spcPts val="2590"/>
              </a:lnSpc>
              <a:buSzPct val="68750"/>
              <a:buFont typeface="Wingdings"/>
              <a:buChar char=""/>
              <a:tabLst>
                <a:tab pos="305435" algn="l"/>
              </a:tabLst>
            </a:pPr>
            <a:r>
              <a:rPr sz="2400" spc="-130" dirty="0">
                <a:latin typeface="Carlito"/>
                <a:cs typeface="Carlito"/>
              </a:rPr>
              <a:t>ATA </a:t>
            </a:r>
            <a:r>
              <a:rPr sz="2400" spc="-5" dirty="0">
                <a:latin typeface="Carlito"/>
                <a:cs typeface="Carlito"/>
              </a:rPr>
              <a:t>dan </a:t>
            </a:r>
            <a:r>
              <a:rPr sz="2400" spc="-105" dirty="0">
                <a:latin typeface="Carlito"/>
                <a:cs typeface="Carlito"/>
              </a:rPr>
              <a:t>SATA </a:t>
            </a:r>
            <a:r>
              <a:rPr sz="2400" spc="-15" dirty="0">
                <a:latin typeface="Carlito"/>
                <a:cs typeface="Carlito"/>
              </a:rPr>
              <a:t>biasanya </a:t>
            </a:r>
            <a:r>
              <a:rPr sz="2400" spc="-10" dirty="0">
                <a:latin typeface="Carlito"/>
                <a:cs typeface="Carlito"/>
              </a:rPr>
              <a:t>digunakan untuk personal sedangkan </a:t>
            </a:r>
            <a:r>
              <a:rPr sz="2400" spc="-5" dirty="0">
                <a:latin typeface="Carlito"/>
                <a:cs typeface="Carlito"/>
              </a:rPr>
              <a:t>SCSI  </a:t>
            </a:r>
            <a:r>
              <a:rPr sz="2400" spc="-10" dirty="0">
                <a:latin typeface="Carlito"/>
                <a:cs typeface="Carlito"/>
              </a:rPr>
              <a:t>digunakan untuk </a:t>
            </a:r>
            <a:r>
              <a:rPr sz="2400" spc="-5" dirty="0">
                <a:latin typeface="Carlito"/>
                <a:cs typeface="Carlito"/>
              </a:rPr>
              <a:t>server</a:t>
            </a:r>
            <a:endParaRPr sz="2400">
              <a:latin typeface="Carlito"/>
              <a:cs typeface="Carlito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5029200" y="4495798"/>
            <a:ext cx="3267710" cy="2382520"/>
            <a:chOff x="5029200" y="4495798"/>
            <a:chExt cx="3267710" cy="2382520"/>
          </a:xfrm>
        </p:grpSpPr>
        <p:sp>
          <p:nvSpPr>
            <p:cNvPr id="10" name="object 10"/>
            <p:cNvSpPr/>
            <p:nvPr/>
          </p:nvSpPr>
          <p:spPr>
            <a:xfrm>
              <a:off x="5029200" y="4495798"/>
              <a:ext cx="3048000" cy="236219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7515605" y="6630162"/>
              <a:ext cx="762000" cy="228600"/>
            </a:xfrm>
            <a:custGeom>
              <a:avLst/>
              <a:gdLst/>
              <a:ahLst/>
              <a:cxnLst/>
              <a:rect l="l" t="t" r="r" b="b"/>
              <a:pathLst>
                <a:path w="762000" h="228600">
                  <a:moveTo>
                    <a:pt x="762000" y="0"/>
                  </a:moveTo>
                  <a:lnTo>
                    <a:pt x="0" y="0"/>
                  </a:lnTo>
                  <a:lnTo>
                    <a:pt x="0" y="228599"/>
                  </a:lnTo>
                  <a:lnTo>
                    <a:pt x="762000" y="228599"/>
                  </a:lnTo>
                  <a:lnTo>
                    <a:pt x="762000" y="200023"/>
                  </a:lnTo>
                  <a:lnTo>
                    <a:pt x="466725" y="200023"/>
                  </a:lnTo>
                  <a:lnTo>
                    <a:pt x="295275" y="114298"/>
                  </a:lnTo>
                  <a:lnTo>
                    <a:pt x="466725" y="28575"/>
                  </a:lnTo>
                  <a:lnTo>
                    <a:pt x="762000" y="28575"/>
                  </a:lnTo>
                  <a:lnTo>
                    <a:pt x="762000" y="0"/>
                  </a:lnTo>
                  <a:close/>
                </a:path>
                <a:path w="762000" h="228600">
                  <a:moveTo>
                    <a:pt x="762000" y="28575"/>
                  </a:moveTo>
                  <a:lnTo>
                    <a:pt x="466725" y="28575"/>
                  </a:lnTo>
                  <a:lnTo>
                    <a:pt x="466725" y="200023"/>
                  </a:lnTo>
                  <a:lnTo>
                    <a:pt x="762000" y="200023"/>
                  </a:lnTo>
                  <a:lnTo>
                    <a:pt x="762000" y="28575"/>
                  </a:lnTo>
                  <a:close/>
                </a:path>
              </a:pathLst>
            </a:custGeom>
            <a:solidFill>
              <a:srgbClr val="0E6E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7515605" y="6630161"/>
              <a:ext cx="762000" cy="228600"/>
            </a:xfrm>
            <a:custGeom>
              <a:avLst/>
              <a:gdLst/>
              <a:ahLst/>
              <a:cxnLst/>
              <a:rect l="l" t="t" r="r" b="b"/>
              <a:pathLst>
                <a:path w="762000" h="228600">
                  <a:moveTo>
                    <a:pt x="0" y="228600"/>
                  </a:moveTo>
                  <a:lnTo>
                    <a:pt x="762000" y="228600"/>
                  </a:lnTo>
                  <a:lnTo>
                    <a:pt x="762000" y="0"/>
                  </a:lnTo>
                  <a:lnTo>
                    <a:pt x="0" y="0"/>
                  </a:lnTo>
                  <a:lnTo>
                    <a:pt x="0" y="228600"/>
                  </a:lnTo>
                  <a:close/>
                </a:path>
              </a:pathLst>
            </a:custGeom>
            <a:ln w="38100">
              <a:solidFill>
                <a:srgbClr val="08509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" name="object 13"/>
          <p:cNvGrpSpPr/>
          <p:nvPr/>
        </p:nvGrpSpPr>
        <p:grpSpPr>
          <a:xfrm>
            <a:off x="7791831" y="0"/>
            <a:ext cx="1372235" cy="6890384"/>
            <a:chOff x="7791831" y="0"/>
            <a:chExt cx="1372235" cy="6890384"/>
          </a:xfrm>
        </p:grpSpPr>
        <p:sp>
          <p:nvSpPr>
            <p:cNvPr id="14" name="object 14"/>
            <p:cNvSpPr/>
            <p:nvPr/>
          </p:nvSpPr>
          <p:spPr>
            <a:xfrm>
              <a:off x="8353806" y="6858"/>
              <a:ext cx="791210" cy="685800"/>
            </a:xfrm>
            <a:custGeom>
              <a:avLst/>
              <a:gdLst/>
              <a:ahLst/>
              <a:cxnLst/>
              <a:rect l="l" t="t" r="r" b="b"/>
              <a:pathLst>
                <a:path w="791209" h="685800">
                  <a:moveTo>
                    <a:pt x="790955" y="0"/>
                  </a:moveTo>
                  <a:lnTo>
                    <a:pt x="0" y="0"/>
                  </a:lnTo>
                  <a:lnTo>
                    <a:pt x="0" y="685800"/>
                  </a:lnTo>
                  <a:lnTo>
                    <a:pt x="790955" y="685800"/>
                  </a:lnTo>
                  <a:lnTo>
                    <a:pt x="790955" y="600075"/>
                  </a:lnTo>
                  <a:lnTo>
                    <a:pt x="202565" y="600075"/>
                  </a:lnTo>
                  <a:lnTo>
                    <a:pt x="202565" y="342900"/>
                  </a:lnTo>
                  <a:lnTo>
                    <a:pt x="138302" y="342900"/>
                  </a:lnTo>
                  <a:lnTo>
                    <a:pt x="395477" y="85725"/>
                  </a:lnTo>
                  <a:lnTo>
                    <a:pt x="790955" y="85725"/>
                  </a:lnTo>
                  <a:lnTo>
                    <a:pt x="790955" y="0"/>
                  </a:lnTo>
                  <a:close/>
                </a:path>
                <a:path w="791209" h="685800">
                  <a:moveTo>
                    <a:pt x="790955" y="117856"/>
                  </a:moveTo>
                  <a:lnTo>
                    <a:pt x="556260" y="117856"/>
                  </a:lnTo>
                  <a:lnTo>
                    <a:pt x="556260" y="246507"/>
                  </a:lnTo>
                  <a:lnTo>
                    <a:pt x="652652" y="342900"/>
                  </a:lnTo>
                  <a:lnTo>
                    <a:pt x="588391" y="342900"/>
                  </a:lnTo>
                  <a:lnTo>
                    <a:pt x="588391" y="600075"/>
                  </a:lnTo>
                  <a:lnTo>
                    <a:pt x="790955" y="600075"/>
                  </a:lnTo>
                  <a:lnTo>
                    <a:pt x="790955" y="117856"/>
                  </a:lnTo>
                  <a:close/>
                </a:path>
                <a:path w="791209" h="685800">
                  <a:moveTo>
                    <a:pt x="790955" y="85725"/>
                  </a:moveTo>
                  <a:lnTo>
                    <a:pt x="395477" y="85725"/>
                  </a:lnTo>
                  <a:lnTo>
                    <a:pt x="491871" y="182118"/>
                  </a:lnTo>
                  <a:lnTo>
                    <a:pt x="491871" y="117856"/>
                  </a:lnTo>
                  <a:lnTo>
                    <a:pt x="790955" y="117856"/>
                  </a:lnTo>
                  <a:lnTo>
                    <a:pt x="790955" y="85725"/>
                  </a:lnTo>
                  <a:close/>
                </a:path>
              </a:pathLst>
            </a:custGeom>
            <a:solidFill>
              <a:srgbClr val="0E6E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8556371" y="124713"/>
              <a:ext cx="386080" cy="482600"/>
            </a:xfrm>
            <a:custGeom>
              <a:avLst/>
              <a:gdLst/>
              <a:ahLst/>
              <a:cxnLst/>
              <a:rect l="l" t="t" r="r" b="b"/>
              <a:pathLst>
                <a:path w="386079" h="482600">
                  <a:moveTo>
                    <a:pt x="353695" y="0"/>
                  </a:moveTo>
                  <a:lnTo>
                    <a:pt x="289305" y="0"/>
                  </a:lnTo>
                  <a:lnTo>
                    <a:pt x="289305" y="64261"/>
                  </a:lnTo>
                  <a:lnTo>
                    <a:pt x="353695" y="128650"/>
                  </a:lnTo>
                  <a:lnTo>
                    <a:pt x="353695" y="0"/>
                  </a:lnTo>
                  <a:close/>
                </a:path>
                <a:path w="386079" h="482600">
                  <a:moveTo>
                    <a:pt x="385825" y="225043"/>
                  </a:moveTo>
                  <a:lnTo>
                    <a:pt x="0" y="225043"/>
                  </a:lnTo>
                  <a:lnTo>
                    <a:pt x="0" y="482218"/>
                  </a:lnTo>
                  <a:lnTo>
                    <a:pt x="160781" y="482218"/>
                  </a:lnTo>
                  <a:lnTo>
                    <a:pt x="160781" y="353694"/>
                  </a:lnTo>
                  <a:lnTo>
                    <a:pt x="385825" y="353694"/>
                  </a:lnTo>
                  <a:lnTo>
                    <a:pt x="385825" y="225043"/>
                  </a:lnTo>
                  <a:close/>
                </a:path>
                <a:path w="386079" h="482600">
                  <a:moveTo>
                    <a:pt x="385825" y="353694"/>
                  </a:moveTo>
                  <a:lnTo>
                    <a:pt x="225044" y="353694"/>
                  </a:lnTo>
                  <a:lnTo>
                    <a:pt x="225044" y="482218"/>
                  </a:lnTo>
                  <a:lnTo>
                    <a:pt x="385825" y="482218"/>
                  </a:lnTo>
                  <a:lnTo>
                    <a:pt x="385825" y="353694"/>
                  </a:lnTo>
                  <a:close/>
                </a:path>
              </a:pathLst>
            </a:custGeom>
            <a:solidFill>
              <a:srgbClr val="0C58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8492109" y="92583"/>
              <a:ext cx="514350" cy="514350"/>
            </a:xfrm>
            <a:custGeom>
              <a:avLst/>
              <a:gdLst/>
              <a:ahLst/>
              <a:cxnLst/>
              <a:rect l="l" t="t" r="r" b="b"/>
              <a:pathLst>
                <a:path w="514350" h="514350">
                  <a:moveTo>
                    <a:pt x="257175" y="0"/>
                  </a:moveTo>
                  <a:lnTo>
                    <a:pt x="0" y="257175"/>
                  </a:lnTo>
                  <a:lnTo>
                    <a:pt x="514350" y="257175"/>
                  </a:lnTo>
                  <a:lnTo>
                    <a:pt x="257175" y="0"/>
                  </a:lnTo>
                  <a:close/>
                </a:path>
                <a:path w="514350" h="514350">
                  <a:moveTo>
                    <a:pt x="289306" y="385826"/>
                  </a:moveTo>
                  <a:lnTo>
                    <a:pt x="225044" y="385826"/>
                  </a:lnTo>
                  <a:lnTo>
                    <a:pt x="225044" y="514350"/>
                  </a:lnTo>
                  <a:lnTo>
                    <a:pt x="289306" y="514350"/>
                  </a:lnTo>
                  <a:lnTo>
                    <a:pt x="289306" y="385826"/>
                  </a:lnTo>
                  <a:close/>
                </a:path>
              </a:pathLst>
            </a:custGeom>
            <a:solidFill>
              <a:srgbClr val="09437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8492109" y="92583"/>
              <a:ext cx="514350" cy="514350"/>
            </a:xfrm>
            <a:custGeom>
              <a:avLst/>
              <a:gdLst/>
              <a:ahLst/>
              <a:cxnLst/>
              <a:rect l="l" t="t" r="r" b="b"/>
              <a:pathLst>
                <a:path w="514350" h="514350">
                  <a:moveTo>
                    <a:pt x="257175" y="0"/>
                  </a:moveTo>
                  <a:lnTo>
                    <a:pt x="353568" y="96393"/>
                  </a:lnTo>
                  <a:lnTo>
                    <a:pt x="353568" y="32131"/>
                  </a:lnTo>
                  <a:lnTo>
                    <a:pt x="417957" y="32131"/>
                  </a:lnTo>
                  <a:lnTo>
                    <a:pt x="417957" y="160782"/>
                  </a:lnTo>
                  <a:lnTo>
                    <a:pt x="514350" y="257175"/>
                  </a:lnTo>
                  <a:lnTo>
                    <a:pt x="450088" y="257175"/>
                  </a:lnTo>
                  <a:lnTo>
                    <a:pt x="450088" y="514350"/>
                  </a:lnTo>
                  <a:lnTo>
                    <a:pt x="64262" y="514350"/>
                  </a:lnTo>
                  <a:lnTo>
                    <a:pt x="64262" y="257175"/>
                  </a:lnTo>
                  <a:lnTo>
                    <a:pt x="0" y="257175"/>
                  </a:lnTo>
                  <a:lnTo>
                    <a:pt x="257175" y="0"/>
                  </a:lnTo>
                  <a:close/>
                </a:path>
                <a:path w="514350" h="514350">
                  <a:moveTo>
                    <a:pt x="353568" y="96393"/>
                  </a:moveTo>
                  <a:lnTo>
                    <a:pt x="417957" y="160782"/>
                  </a:lnTo>
                </a:path>
                <a:path w="514350" h="514350">
                  <a:moveTo>
                    <a:pt x="450088" y="257175"/>
                  </a:moveTo>
                  <a:lnTo>
                    <a:pt x="64262" y="257175"/>
                  </a:lnTo>
                </a:path>
                <a:path w="514350" h="514350">
                  <a:moveTo>
                    <a:pt x="225044" y="514350"/>
                  </a:moveTo>
                  <a:lnTo>
                    <a:pt x="225044" y="385826"/>
                  </a:lnTo>
                  <a:lnTo>
                    <a:pt x="289306" y="385826"/>
                  </a:lnTo>
                  <a:lnTo>
                    <a:pt x="289306" y="514350"/>
                  </a:lnTo>
                </a:path>
              </a:pathLst>
            </a:custGeom>
            <a:ln w="38100">
              <a:solidFill>
                <a:srgbClr val="08509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8353806" y="6858"/>
              <a:ext cx="791210" cy="685800"/>
            </a:xfrm>
            <a:custGeom>
              <a:avLst/>
              <a:gdLst/>
              <a:ahLst/>
              <a:cxnLst/>
              <a:rect l="l" t="t" r="r" b="b"/>
              <a:pathLst>
                <a:path w="791209" h="685800">
                  <a:moveTo>
                    <a:pt x="0" y="685800"/>
                  </a:moveTo>
                  <a:lnTo>
                    <a:pt x="790955" y="685800"/>
                  </a:lnTo>
                  <a:lnTo>
                    <a:pt x="790955" y="0"/>
                  </a:lnTo>
                  <a:lnTo>
                    <a:pt x="0" y="0"/>
                  </a:lnTo>
                  <a:lnTo>
                    <a:pt x="0" y="685800"/>
                  </a:lnTo>
                  <a:close/>
                </a:path>
              </a:pathLst>
            </a:custGeom>
            <a:ln w="38100">
              <a:solidFill>
                <a:srgbClr val="08509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7791831" y="6639687"/>
              <a:ext cx="209550" cy="209548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8382762" y="6630162"/>
              <a:ext cx="762000" cy="228600"/>
            </a:xfrm>
            <a:custGeom>
              <a:avLst/>
              <a:gdLst/>
              <a:ahLst/>
              <a:cxnLst/>
              <a:rect l="l" t="t" r="r" b="b"/>
              <a:pathLst>
                <a:path w="762000" h="228600">
                  <a:moveTo>
                    <a:pt x="762000" y="0"/>
                  </a:moveTo>
                  <a:lnTo>
                    <a:pt x="0" y="0"/>
                  </a:lnTo>
                  <a:lnTo>
                    <a:pt x="0" y="228599"/>
                  </a:lnTo>
                  <a:lnTo>
                    <a:pt x="762000" y="228599"/>
                  </a:lnTo>
                  <a:lnTo>
                    <a:pt x="762000" y="200023"/>
                  </a:lnTo>
                  <a:lnTo>
                    <a:pt x="295275" y="200023"/>
                  </a:lnTo>
                  <a:lnTo>
                    <a:pt x="295275" y="28575"/>
                  </a:lnTo>
                  <a:lnTo>
                    <a:pt x="762000" y="28575"/>
                  </a:lnTo>
                  <a:lnTo>
                    <a:pt x="762000" y="0"/>
                  </a:lnTo>
                  <a:close/>
                </a:path>
                <a:path w="762000" h="228600">
                  <a:moveTo>
                    <a:pt x="762000" y="28575"/>
                  </a:moveTo>
                  <a:lnTo>
                    <a:pt x="295275" y="28575"/>
                  </a:lnTo>
                  <a:lnTo>
                    <a:pt x="466725" y="114298"/>
                  </a:lnTo>
                  <a:lnTo>
                    <a:pt x="295275" y="200023"/>
                  </a:lnTo>
                  <a:lnTo>
                    <a:pt x="762000" y="200023"/>
                  </a:lnTo>
                  <a:lnTo>
                    <a:pt x="762000" y="28575"/>
                  </a:lnTo>
                  <a:close/>
                </a:path>
              </a:pathLst>
            </a:custGeom>
            <a:solidFill>
              <a:srgbClr val="0E6E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8658987" y="6639687"/>
              <a:ext cx="209550" cy="209548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8382762" y="6630161"/>
              <a:ext cx="762000" cy="228600"/>
            </a:xfrm>
            <a:custGeom>
              <a:avLst/>
              <a:gdLst/>
              <a:ahLst/>
              <a:cxnLst/>
              <a:rect l="l" t="t" r="r" b="b"/>
              <a:pathLst>
                <a:path w="762000" h="228600">
                  <a:moveTo>
                    <a:pt x="0" y="228600"/>
                  </a:moveTo>
                  <a:lnTo>
                    <a:pt x="762000" y="228600"/>
                  </a:lnTo>
                  <a:lnTo>
                    <a:pt x="762000" y="0"/>
                  </a:lnTo>
                  <a:lnTo>
                    <a:pt x="0" y="0"/>
                  </a:lnTo>
                  <a:lnTo>
                    <a:pt x="0" y="228600"/>
                  </a:lnTo>
                  <a:close/>
                </a:path>
              </a:pathLst>
            </a:custGeom>
            <a:ln w="38100">
              <a:solidFill>
                <a:srgbClr val="08509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64592" y="147827"/>
            <a:ext cx="8811768" cy="6566916"/>
            <a:chOff x="164592" y="147827"/>
            <a:chExt cx="8811768" cy="6566916"/>
          </a:xfrm>
        </p:grpSpPr>
        <p:sp>
          <p:nvSpPr>
            <p:cNvPr id="3" name="object 3"/>
            <p:cNvSpPr/>
            <p:nvPr/>
          </p:nvSpPr>
          <p:spPr>
            <a:xfrm>
              <a:off x="164592" y="147827"/>
              <a:ext cx="8811768" cy="656691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65354" y="148589"/>
              <a:ext cx="8810625" cy="6565900"/>
            </a:xfrm>
            <a:custGeom>
              <a:avLst/>
              <a:gdLst/>
              <a:ahLst/>
              <a:cxnLst/>
              <a:rect l="l" t="t" r="r" b="b"/>
              <a:pathLst>
                <a:path w="8810625" h="6565900">
                  <a:moveTo>
                    <a:pt x="775169" y="0"/>
                  </a:moveTo>
                  <a:lnTo>
                    <a:pt x="8810244" y="0"/>
                  </a:lnTo>
                  <a:lnTo>
                    <a:pt x="8810244" y="5790222"/>
                  </a:lnTo>
                  <a:lnTo>
                    <a:pt x="8808829" y="5837443"/>
                  </a:lnTo>
                  <a:lnTo>
                    <a:pt x="8804638" y="5883916"/>
                  </a:lnTo>
                  <a:lnTo>
                    <a:pt x="8797753" y="5929560"/>
                  </a:lnTo>
                  <a:lnTo>
                    <a:pt x="8788255" y="5974293"/>
                  </a:lnTo>
                  <a:lnTo>
                    <a:pt x="8776224" y="6018035"/>
                  </a:lnTo>
                  <a:lnTo>
                    <a:pt x="8761742" y="6060704"/>
                  </a:lnTo>
                  <a:lnTo>
                    <a:pt x="8744890" y="6102220"/>
                  </a:lnTo>
                  <a:lnTo>
                    <a:pt x="8725750" y="6142501"/>
                  </a:lnTo>
                  <a:lnTo>
                    <a:pt x="8704401" y="6181466"/>
                  </a:lnTo>
                  <a:lnTo>
                    <a:pt x="8680925" y="6219034"/>
                  </a:lnTo>
                  <a:lnTo>
                    <a:pt x="8655404" y="6255124"/>
                  </a:lnTo>
                  <a:lnTo>
                    <a:pt x="8627918" y="6289655"/>
                  </a:lnTo>
                  <a:lnTo>
                    <a:pt x="8598549" y="6322545"/>
                  </a:lnTo>
                  <a:lnTo>
                    <a:pt x="8567377" y="6353715"/>
                  </a:lnTo>
                  <a:lnTo>
                    <a:pt x="8534485" y="6383082"/>
                  </a:lnTo>
                  <a:lnTo>
                    <a:pt x="8499952" y="6410566"/>
                  </a:lnTo>
                  <a:lnTo>
                    <a:pt x="8463860" y="6436085"/>
                  </a:lnTo>
                  <a:lnTo>
                    <a:pt x="8426290" y="6459559"/>
                  </a:lnTo>
                  <a:lnTo>
                    <a:pt x="8387323" y="6480906"/>
                  </a:lnTo>
                  <a:lnTo>
                    <a:pt x="8347040" y="6500045"/>
                  </a:lnTo>
                  <a:lnTo>
                    <a:pt x="8305523" y="6516895"/>
                  </a:lnTo>
                  <a:lnTo>
                    <a:pt x="8262853" y="6531376"/>
                  </a:lnTo>
                  <a:lnTo>
                    <a:pt x="8219110" y="6543405"/>
                  </a:lnTo>
                  <a:lnTo>
                    <a:pt x="8174375" y="6552903"/>
                  </a:lnTo>
                  <a:lnTo>
                    <a:pt x="8128731" y="6559787"/>
                  </a:lnTo>
                  <a:lnTo>
                    <a:pt x="8082257" y="6563977"/>
                  </a:lnTo>
                  <a:lnTo>
                    <a:pt x="8035036" y="6565391"/>
                  </a:lnTo>
                  <a:lnTo>
                    <a:pt x="0" y="6565391"/>
                  </a:lnTo>
                  <a:lnTo>
                    <a:pt x="0" y="775207"/>
                  </a:lnTo>
                  <a:lnTo>
                    <a:pt x="1414" y="727986"/>
                  </a:lnTo>
                  <a:lnTo>
                    <a:pt x="5604" y="681512"/>
                  </a:lnTo>
                  <a:lnTo>
                    <a:pt x="12488" y="635868"/>
                  </a:lnTo>
                  <a:lnTo>
                    <a:pt x="21986" y="591133"/>
                  </a:lnTo>
                  <a:lnTo>
                    <a:pt x="34015" y="547390"/>
                  </a:lnTo>
                  <a:lnTo>
                    <a:pt x="48496" y="504720"/>
                  </a:lnTo>
                  <a:lnTo>
                    <a:pt x="65346" y="463203"/>
                  </a:lnTo>
                  <a:lnTo>
                    <a:pt x="84485" y="422920"/>
                  </a:lnTo>
                  <a:lnTo>
                    <a:pt x="105832" y="383953"/>
                  </a:lnTo>
                  <a:lnTo>
                    <a:pt x="129306" y="346383"/>
                  </a:lnTo>
                  <a:lnTo>
                    <a:pt x="154825" y="310291"/>
                  </a:lnTo>
                  <a:lnTo>
                    <a:pt x="182309" y="275758"/>
                  </a:lnTo>
                  <a:lnTo>
                    <a:pt x="211676" y="242866"/>
                  </a:lnTo>
                  <a:lnTo>
                    <a:pt x="242846" y="211694"/>
                  </a:lnTo>
                  <a:lnTo>
                    <a:pt x="275736" y="182325"/>
                  </a:lnTo>
                  <a:lnTo>
                    <a:pt x="310267" y="154839"/>
                  </a:lnTo>
                  <a:lnTo>
                    <a:pt x="346357" y="129318"/>
                  </a:lnTo>
                  <a:lnTo>
                    <a:pt x="383925" y="105842"/>
                  </a:lnTo>
                  <a:lnTo>
                    <a:pt x="422890" y="84493"/>
                  </a:lnTo>
                  <a:lnTo>
                    <a:pt x="463171" y="65353"/>
                  </a:lnTo>
                  <a:lnTo>
                    <a:pt x="504687" y="48501"/>
                  </a:lnTo>
                  <a:lnTo>
                    <a:pt x="547356" y="34019"/>
                  </a:lnTo>
                  <a:lnTo>
                    <a:pt x="591098" y="21988"/>
                  </a:lnTo>
                  <a:lnTo>
                    <a:pt x="635831" y="12490"/>
                  </a:lnTo>
                  <a:lnTo>
                    <a:pt x="681475" y="5605"/>
                  </a:lnTo>
                  <a:lnTo>
                    <a:pt x="727948" y="1414"/>
                  </a:lnTo>
                  <a:lnTo>
                    <a:pt x="775169" y="0"/>
                  </a:lnTo>
                  <a:close/>
                </a:path>
              </a:pathLst>
            </a:custGeom>
            <a:ln w="10668">
              <a:solidFill>
                <a:srgbClr val="DAFD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16517" y="501512"/>
              <a:ext cx="4959096" cy="3048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43484" y="1857756"/>
              <a:ext cx="312420" cy="37947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82752" y="1752599"/>
              <a:ext cx="1260348" cy="566927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664207" y="1752599"/>
              <a:ext cx="865632" cy="566927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191511" y="1752599"/>
              <a:ext cx="1104900" cy="566927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011423" y="1752599"/>
              <a:ext cx="1287779" cy="566927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021835" y="1752599"/>
              <a:ext cx="781812" cy="566927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465320" y="1752599"/>
              <a:ext cx="754379" cy="566927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881372" y="1752599"/>
              <a:ext cx="571500" cy="566927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167884" y="1752599"/>
              <a:ext cx="1335023" cy="566927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6222491" y="1752599"/>
              <a:ext cx="1104900" cy="566927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7043927" y="1752599"/>
              <a:ext cx="1078992" cy="566927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7784591" y="1752599"/>
              <a:ext cx="615696" cy="566927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682752" y="1996440"/>
              <a:ext cx="1030224" cy="566927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432560" y="1996440"/>
              <a:ext cx="2129028" cy="566927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3223260" y="1996440"/>
              <a:ext cx="1330452" cy="566927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4215384" y="1996440"/>
              <a:ext cx="420624" cy="566927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443484" y="2589275"/>
              <a:ext cx="312420" cy="37947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682752" y="2484119"/>
              <a:ext cx="1441704" cy="566927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842516" y="2484119"/>
              <a:ext cx="1255776" cy="566927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2813304" y="2484119"/>
              <a:ext cx="1531620" cy="566927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4064508" y="2484119"/>
              <a:ext cx="1437132" cy="566927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5163311" y="2484119"/>
              <a:ext cx="615696" cy="566927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5498591" y="2484119"/>
              <a:ext cx="973836" cy="566927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6188964" y="2484119"/>
              <a:ext cx="2069591" cy="566927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443484" y="2833115"/>
              <a:ext cx="312420" cy="37947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682752" y="2727959"/>
              <a:ext cx="734568" cy="566927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136904" y="2727959"/>
              <a:ext cx="406908" cy="566927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443484" y="3076956"/>
              <a:ext cx="312420" cy="37947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682752" y="2971800"/>
              <a:ext cx="822960" cy="566927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167383" y="2971800"/>
              <a:ext cx="522731" cy="566927"/>
            </a:xfrm>
            <a:prstGeom prst="rect">
              <a:avLst/>
            </a:prstGeom>
            <a:blipFill>
              <a:blip r:embed="rId2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351788" y="2971800"/>
              <a:ext cx="1264920" cy="566927"/>
            </a:xfrm>
            <a:prstGeom prst="rect">
              <a:avLst/>
            </a:prstGeom>
            <a:blipFill>
              <a:blip r:embed="rId2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2278379" y="2971800"/>
              <a:ext cx="728471" cy="566927"/>
            </a:xfrm>
            <a:prstGeom prst="rect">
              <a:avLst/>
            </a:prstGeom>
            <a:blipFill>
              <a:blip r:embed="rId3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443484" y="3320796"/>
              <a:ext cx="312420" cy="37947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682752" y="3215640"/>
              <a:ext cx="879348" cy="566928"/>
            </a:xfrm>
            <a:prstGeom prst="rect">
              <a:avLst/>
            </a:prstGeom>
            <a:blipFill>
              <a:blip r:embed="rId3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1223771" y="3215640"/>
              <a:ext cx="973836" cy="566928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1915667" y="3215640"/>
              <a:ext cx="1239012" cy="566928"/>
            </a:xfrm>
            <a:prstGeom prst="rect">
              <a:avLst/>
            </a:prstGeom>
            <a:blipFill>
              <a:blip r:embed="rId3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2816351" y="3215640"/>
              <a:ext cx="734568" cy="566928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3270504" y="3215640"/>
              <a:ext cx="1895855" cy="566928"/>
            </a:xfrm>
            <a:prstGeom prst="rect">
              <a:avLst/>
            </a:prstGeom>
            <a:blipFill>
              <a:blip r:embed="rId3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4828032" y="3215640"/>
              <a:ext cx="728472" cy="566928"/>
            </a:xfrm>
            <a:prstGeom prst="rect">
              <a:avLst/>
            </a:prstGeom>
            <a:blipFill>
              <a:blip r:embed="rId3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443484" y="3564635"/>
              <a:ext cx="312420" cy="37947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682752" y="3459479"/>
              <a:ext cx="794004" cy="566928"/>
            </a:xfrm>
            <a:prstGeom prst="rect">
              <a:avLst/>
            </a:prstGeom>
            <a:blipFill>
              <a:blip r:embed="rId3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1138427" y="3459479"/>
              <a:ext cx="973835" cy="566928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1828799" y="3459479"/>
              <a:ext cx="1082039" cy="566928"/>
            </a:xfrm>
            <a:prstGeom prst="rect">
              <a:avLst/>
            </a:prstGeom>
            <a:blipFill>
              <a:blip r:embed="rId3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2572511" y="3459479"/>
              <a:ext cx="734567" cy="566928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3026664" y="3459479"/>
              <a:ext cx="794003" cy="566928"/>
            </a:xfrm>
            <a:prstGeom prst="rect">
              <a:avLst/>
            </a:prstGeom>
            <a:blipFill>
              <a:blip r:embed="rId3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3482340" y="3459479"/>
              <a:ext cx="522732" cy="566928"/>
            </a:xfrm>
            <a:prstGeom prst="rect">
              <a:avLst/>
            </a:prstGeom>
            <a:blipFill>
              <a:blip r:embed="rId2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3666744" y="3459479"/>
              <a:ext cx="1412748" cy="566928"/>
            </a:xfrm>
            <a:prstGeom prst="rect">
              <a:avLst/>
            </a:prstGeom>
            <a:blipFill>
              <a:blip r:embed="rId3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443484" y="4052315"/>
              <a:ext cx="312420" cy="37947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682752" y="3947159"/>
              <a:ext cx="1251204" cy="566927"/>
            </a:xfrm>
            <a:prstGeom prst="rect">
              <a:avLst/>
            </a:prstGeom>
            <a:blipFill>
              <a:blip r:embed="rId3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1650491" y="3947159"/>
              <a:ext cx="406907" cy="566927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443484" y="4296156"/>
              <a:ext cx="312420" cy="37947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682752" y="4191000"/>
              <a:ext cx="2129028" cy="566927"/>
            </a:xfrm>
            <a:prstGeom prst="rect">
              <a:avLst/>
            </a:prstGeom>
            <a:blipFill>
              <a:blip r:embed="rId3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2473451" y="4191000"/>
              <a:ext cx="1580388" cy="566927"/>
            </a:xfrm>
            <a:prstGeom prst="rect">
              <a:avLst/>
            </a:prstGeom>
            <a:blipFill>
              <a:blip r:embed="rId3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3715511" y="4191000"/>
              <a:ext cx="637032" cy="566927"/>
            </a:xfrm>
            <a:prstGeom prst="rect">
              <a:avLst/>
            </a:prstGeom>
            <a:blipFill>
              <a:blip r:embed="rId4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443484" y="4539995"/>
              <a:ext cx="312420" cy="37947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682752" y="4434839"/>
              <a:ext cx="1104900" cy="566928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1504188" y="4434839"/>
              <a:ext cx="1604772" cy="566928"/>
            </a:xfrm>
            <a:prstGeom prst="rect">
              <a:avLst/>
            </a:prstGeom>
            <a:blipFill>
              <a:blip r:embed="rId4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2823971" y="4434839"/>
              <a:ext cx="406907" cy="566928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443484" y="4783835"/>
              <a:ext cx="312420" cy="37947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682752" y="4678679"/>
              <a:ext cx="2129028" cy="566928"/>
            </a:xfrm>
            <a:prstGeom prst="rect">
              <a:avLst/>
            </a:prstGeom>
            <a:blipFill>
              <a:blip r:embed="rId3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2473451" y="4678679"/>
              <a:ext cx="4494276" cy="566928"/>
            </a:xfrm>
            <a:prstGeom prst="rect">
              <a:avLst/>
            </a:prstGeom>
            <a:blipFill>
              <a:blip r:embed="rId4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6629399" y="4678679"/>
              <a:ext cx="1586483" cy="566928"/>
            </a:xfrm>
            <a:prstGeom prst="rect">
              <a:avLst/>
            </a:prstGeom>
            <a:blipFill>
              <a:blip r:embed="rId4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7877555" y="4678679"/>
              <a:ext cx="522731" cy="566928"/>
            </a:xfrm>
            <a:prstGeom prst="rect">
              <a:avLst/>
            </a:prstGeom>
            <a:blipFill>
              <a:blip r:embed="rId2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682752" y="4922520"/>
              <a:ext cx="1021080" cy="566928"/>
            </a:xfrm>
            <a:prstGeom prst="rect">
              <a:avLst/>
            </a:prstGeom>
            <a:blipFill>
              <a:blip r:embed="rId4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443484" y="5515356"/>
              <a:ext cx="312420" cy="37947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682752" y="5410200"/>
              <a:ext cx="1441704" cy="566928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1842516" y="5410200"/>
              <a:ext cx="763524" cy="566928"/>
            </a:xfrm>
            <a:prstGeom prst="rect">
              <a:avLst/>
            </a:prstGeom>
            <a:blipFill>
              <a:blip r:embed="rId4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2325623" y="5410200"/>
              <a:ext cx="571500" cy="566928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2612136" y="5410200"/>
              <a:ext cx="950976" cy="566928"/>
            </a:xfrm>
            <a:prstGeom prst="rect">
              <a:avLst/>
            </a:prstGeom>
            <a:blipFill>
              <a:blip r:embed="rId4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3224783" y="5410200"/>
              <a:ext cx="771144" cy="566928"/>
            </a:xfrm>
            <a:prstGeom prst="rect">
              <a:avLst/>
            </a:prstGeom>
            <a:blipFill>
              <a:blip r:embed="rId4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3712464" y="5410200"/>
              <a:ext cx="883919" cy="566928"/>
            </a:xfrm>
            <a:prstGeom prst="rect">
              <a:avLst/>
            </a:prstGeom>
            <a:blipFill>
              <a:blip r:embed="rId4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443484" y="5759195"/>
              <a:ext cx="312420" cy="37947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682752" y="5654039"/>
              <a:ext cx="950976" cy="566928"/>
            </a:xfrm>
            <a:prstGeom prst="rect">
              <a:avLst/>
            </a:prstGeom>
            <a:blipFill>
              <a:blip r:embed="rId4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1295399" y="5654039"/>
              <a:ext cx="3177540" cy="566928"/>
            </a:xfrm>
            <a:prstGeom prst="rect">
              <a:avLst/>
            </a:prstGeom>
            <a:blipFill>
              <a:blip r:embed="rId4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443484" y="6003035"/>
              <a:ext cx="312420" cy="37947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682752" y="5897879"/>
              <a:ext cx="2001012" cy="566927"/>
            </a:xfrm>
            <a:prstGeom prst="rect">
              <a:avLst/>
            </a:prstGeom>
            <a:blipFill>
              <a:blip r:embed="rId5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2345436" y="5897879"/>
              <a:ext cx="2703576" cy="566927"/>
            </a:xfrm>
            <a:prstGeom prst="rect">
              <a:avLst/>
            </a:prstGeom>
            <a:blipFill>
              <a:blip r:embed="rId5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4710684" y="5897879"/>
              <a:ext cx="1821180" cy="566927"/>
            </a:xfrm>
            <a:prstGeom prst="rect">
              <a:avLst/>
            </a:prstGeom>
            <a:blipFill>
              <a:blip r:embed="rId5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6193535" y="5897879"/>
              <a:ext cx="521208" cy="566927"/>
            </a:xfrm>
            <a:prstGeom prst="rect">
              <a:avLst/>
            </a:prstGeom>
            <a:blipFill>
              <a:blip r:embed="rId5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6376415" y="5897879"/>
              <a:ext cx="1458467" cy="566927"/>
            </a:xfrm>
            <a:prstGeom prst="rect">
              <a:avLst/>
            </a:prstGeom>
            <a:blipFill>
              <a:blip r:embed="rId5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7496555" y="5897879"/>
              <a:ext cx="522731" cy="566927"/>
            </a:xfrm>
            <a:prstGeom prst="rect">
              <a:avLst/>
            </a:prstGeom>
            <a:blipFill>
              <a:blip r:embed="rId2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7680960" y="5897879"/>
              <a:ext cx="1089659" cy="566927"/>
            </a:xfrm>
            <a:prstGeom prst="rect">
              <a:avLst/>
            </a:prstGeom>
            <a:blipFill>
              <a:blip r:embed="rId5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8" name="object 88"/>
          <p:cNvSpPr txBox="1"/>
          <p:nvPr/>
        </p:nvSpPr>
        <p:spPr>
          <a:xfrm>
            <a:off x="576200" y="1076061"/>
            <a:ext cx="8068309" cy="44773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04800" indent="-292735">
              <a:lnSpc>
                <a:spcPts val="2160"/>
              </a:lnSpc>
              <a:spcBef>
                <a:spcPts val="105"/>
              </a:spcBef>
              <a:buClr>
                <a:srgbClr val="58AAF1"/>
              </a:buClr>
              <a:buSzPct val="70000"/>
              <a:buFont typeface="Wingdings"/>
              <a:buChar char=""/>
              <a:tabLst>
                <a:tab pos="304800" algn="l"/>
                <a:tab pos="305435" algn="l"/>
              </a:tabLst>
            </a:pPr>
            <a:r>
              <a:rPr sz="2000" spc="-5" dirty="0">
                <a:latin typeface="Carlito"/>
                <a:cs typeface="Carlito"/>
              </a:rPr>
              <a:t>Misalkan </a:t>
            </a:r>
            <a:r>
              <a:rPr sz="2000" dirty="0">
                <a:latin typeface="Carlito"/>
                <a:cs typeface="Carlito"/>
              </a:rPr>
              <a:t>HDD </a:t>
            </a:r>
            <a:r>
              <a:rPr sz="2000" spc="-10" dirty="0">
                <a:latin typeface="Carlito"/>
                <a:cs typeface="Carlito"/>
              </a:rPr>
              <a:t>dengan kapasitas </a:t>
            </a:r>
            <a:r>
              <a:rPr sz="2000" dirty="0">
                <a:latin typeface="Carlito"/>
                <a:cs typeface="Carlito"/>
              </a:rPr>
              <a:t>320 </a:t>
            </a:r>
            <a:r>
              <a:rPr sz="2000" spc="-10" dirty="0">
                <a:latin typeface="Carlito"/>
                <a:cs typeface="Carlito"/>
              </a:rPr>
              <a:t>GB, yg </a:t>
            </a:r>
            <a:r>
              <a:rPr sz="2000" spc="-5" dirty="0">
                <a:latin typeface="Carlito"/>
                <a:cs typeface="Carlito"/>
              </a:rPr>
              <a:t>dimaksud </a:t>
            </a:r>
            <a:r>
              <a:rPr sz="2000" spc="-10" dirty="0">
                <a:latin typeface="Carlito"/>
                <a:cs typeface="Carlito"/>
              </a:rPr>
              <a:t>dengan </a:t>
            </a:r>
            <a:r>
              <a:rPr sz="2000" dirty="0">
                <a:latin typeface="Carlito"/>
                <a:cs typeface="Carlito"/>
              </a:rPr>
              <a:t>320GB</a:t>
            </a:r>
            <a:r>
              <a:rPr sz="2000" spc="-30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itu</a:t>
            </a:r>
          </a:p>
          <a:p>
            <a:pPr marL="304800">
              <a:lnSpc>
                <a:spcPts val="2160"/>
              </a:lnSpc>
            </a:pPr>
            <a:r>
              <a:rPr sz="2000" dirty="0">
                <a:latin typeface="Carlito"/>
                <a:cs typeface="Carlito"/>
              </a:rPr>
              <a:t>adalah </a:t>
            </a:r>
            <a:r>
              <a:rPr sz="2000" spc="-5" dirty="0">
                <a:latin typeface="Carlito"/>
                <a:cs typeface="Carlito"/>
              </a:rPr>
              <a:t>320.000.000.000 bytes</a:t>
            </a:r>
            <a:r>
              <a:rPr sz="2000" spc="-45" dirty="0">
                <a:latin typeface="Carlito"/>
                <a:cs typeface="Carlito"/>
              </a:rPr>
              <a:t> </a:t>
            </a:r>
            <a:r>
              <a:rPr sz="2000" spc="-35" dirty="0">
                <a:latin typeface="Carlito"/>
                <a:cs typeface="Carlito"/>
              </a:rPr>
              <a:t>PAS!</a:t>
            </a:r>
            <a:endParaRPr sz="2000" dirty="0">
              <a:latin typeface="Carlito"/>
              <a:cs typeface="Carlito"/>
            </a:endParaRPr>
          </a:p>
          <a:p>
            <a:pPr marL="304800" indent="-292735">
              <a:lnSpc>
                <a:spcPts val="2160"/>
              </a:lnSpc>
              <a:spcBef>
                <a:spcPts val="1440"/>
              </a:spcBef>
              <a:buClr>
                <a:srgbClr val="58AAF1"/>
              </a:buClr>
              <a:buSzPct val="70000"/>
              <a:buFont typeface="Wingdings"/>
              <a:buChar char=""/>
              <a:tabLst>
                <a:tab pos="304800" algn="l"/>
                <a:tab pos="305435" algn="l"/>
              </a:tabLst>
            </a:pPr>
            <a:r>
              <a:rPr sz="2000" spc="-5" dirty="0">
                <a:latin typeface="Carlito"/>
                <a:cs typeface="Carlito"/>
              </a:rPr>
              <a:t>sedangkan hitungan </a:t>
            </a:r>
            <a:r>
              <a:rPr sz="2000" spc="-10" dirty="0">
                <a:latin typeface="Carlito"/>
                <a:cs typeface="Carlito"/>
              </a:rPr>
              <a:t>sebenarnya 1Gigabyte </a:t>
            </a:r>
            <a:r>
              <a:rPr sz="2000" dirty="0">
                <a:latin typeface="Carlito"/>
                <a:cs typeface="Carlito"/>
              </a:rPr>
              <a:t>itu </a:t>
            </a:r>
            <a:r>
              <a:rPr sz="2000" spc="-10" dirty="0">
                <a:latin typeface="Carlito"/>
                <a:cs typeface="Carlito"/>
              </a:rPr>
              <a:t>bukan </a:t>
            </a:r>
            <a:r>
              <a:rPr sz="2000" dirty="0">
                <a:latin typeface="Carlito"/>
                <a:cs typeface="Carlito"/>
              </a:rPr>
              <a:t>1000</a:t>
            </a:r>
            <a:r>
              <a:rPr sz="2000" spc="-60" dirty="0">
                <a:latin typeface="Carlito"/>
                <a:cs typeface="Carlito"/>
              </a:rPr>
              <a:t> </a:t>
            </a:r>
            <a:r>
              <a:rPr sz="2000" spc="-5" dirty="0">
                <a:latin typeface="Carlito"/>
                <a:cs typeface="Carlito"/>
              </a:rPr>
              <a:t>Megabyte,</a:t>
            </a:r>
            <a:endParaRPr sz="2000" dirty="0">
              <a:latin typeface="Carlito"/>
              <a:cs typeface="Carlito"/>
            </a:endParaRPr>
          </a:p>
          <a:p>
            <a:pPr marL="304800" indent="-292735">
              <a:lnSpc>
                <a:spcPts val="1920"/>
              </a:lnSpc>
              <a:buClr>
                <a:srgbClr val="58AAF1"/>
              </a:buClr>
              <a:buSzPct val="70000"/>
              <a:buFont typeface="Wingdings"/>
              <a:buChar char=""/>
              <a:tabLst>
                <a:tab pos="304800" algn="l"/>
                <a:tab pos="305435" algn="l"/>
              </a:tabLst>
            </a:pPr>
            <a:r>
              <a:rPr sz="2000" spc="-5" dirty="0">
                <a:latin typeface="Carlito"/>
                <a:cs typeface="Carlito"/>
              </a:rPr>
              <a:t>tapi</a:t>
            </a:r>
            <a:r>
              <a:rPr sz="2000" spc="-10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:</a:t>
            </a:r>
          </a:p>
          <a:p>
            <a:pPr marL="304800" indent="-292735">
              <a:lnSpc>
                <a:spcPts val="1920"/>
              </a:lnSpc>
              <a:buClr>
                <a:srgbClr val="58AAF1"/>
              </a:buClr>
              <a:buSzPct val="70000"/>
              <a:buFont typeface="Wingdings"/>
              <a:buChar char=""/>
              <a:tabLst>
                <a:tab pos="304800" algn="l"/>
                <a:tab pos="305435" algn="l"/>
              </a:tabLst>
            </a:pPr>
            <a:r>
              <a:rPr sz="2000" dirty="0">
                <a:latin typeface="Carlito"/>
                <a:cs typeface="Carlito"/>
              </a:rPr>
              <a:t>1GB = 1024MB</a:t>
            </a:r>
            <a:r>
              <a:rPr sz="2000" spc="-55" dirty="0">
                <a:latin typeface="Carlito"/>
                <a:cs typeface="Carlito"/>
              </a:rPr>
              <a:t> </a:t>
            </a:r>
            <a:r>
              <a:rPr sz="2000" spc="-5" dirty="0">
                <a:latin typeface="Carlito"/>
                <a:cs typeface="Carlito"/>
              </a:rPr>
              <a:t>dan</a:t>
            </a:r>
            <a:endParaRPr sz="2000" dirty="0">
              <a:latin typeface="Carlito"/>
              <a:cs typeface="Carlito"/>
            </a:endParaRPr>
          </a:p>
          <a:p>
            <a:pPr marL="304800" indent="-292735">
              <a:lnSpc>
                <a:spcPts val="1920"/>
              </a:lnSpc>
              <a:buClr>
                <a:srgbClr val="58AAF1"/>
              </a:buClr>
              <a:buSzPct val="70000"/>
              <a:buFont typeface="Wingdings"/>
              <a:buChar char=""/>
              <a:tabLst>
                <a:tab pos="304800" algn="l"/>
                <a:tab pos="305435" algn="l"/>
              </a:tabLst>
            </a:pPr>
            <a:r>
              <a:rPr sz="2000" dirty="0">
                <a:latin typeface="Carlito"/>
                <a:cs typeface="Carlito"/>
              </a:rPr>
              <a:t>1MB </a:t>
            </a:r>
            <a:r>
              <a:rPr sz="2000" spc="-10" dirty="0">
                <a:latin typeface="Carlito"/>
                <a:cs typeface="Carlito"/>
              </a:rPr>
              <a:t>bukan </a:t>
            </a:r>
            <a:r>
              <a:rPr sz="2000" spc="-5" dirty="0">
                <a:latin typeface="Carlito"/>
                <a:cs typeface="Carlito"/>
              </a:rPr>
              <a:t>1000KB, tapi </a:t>
            </a:r>
            <a:r>
              <a:rPr sz="2000" dirty="0">
                <a:latin typeface="Carlito"/>
                <a:cs typeface="Carlito"/>
              </a:rPr>
              <a:t>1Mb = 1024Kb</a:t>
            </a:r>
            <a:r>
              <a:rPr sz="2000" spc="-100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dan</a:t>
            </a:r>
          </a:p>
          <a:p>
            <a:pPr marL="304800" indent="-292735">
              <a:lnSpc>
                <a:spcPts val="2160"/>
              </a:lnSpc>
              <a:buClr>
                <a:srgbClr val="58AAF1"/>
              </a:buClr>
              <a:buSzPct val="70000"/>
              <a:buFont typeface="Wingdings"/>
              <a:buChar char=""/>
              <a:tabLst>
                <a:tab pos="304800" algn="l"/>
                <a:tab pos="305435" algn="l"/>
              </a:tabLst>
            </a:pPr>
            <a:r>
              <a:rPr sz="2000" spc="5" dirty="0">
                <a:latin typeface="Carlito"/>
                <a:cs typeface="Carlito"/>
              </a:rPr>
              <a:t>1KB </a:t>
            </a:r>
            <a:r>
              <a:rPr sz="2000" spc="-10" dirty="0">
                <a:latin typeface="Carlito"/>
                <a:cs typeface="Carlito"/>
              </a:rPr>
              <a:t>bukan </a:t>
            </a:r>
            <a:r>
              <a:rPr sz="2000" spc="-5" dirty="0">
                <a:latin typeface="Carlito"/>
                <a:cs typeface="Carlito"/>
              </a:rPr>
              <a:t>1bytes tapi </a:t>
            </a:r>
            <a:r>
              <a:rPr sz="2000" dirty="0">
                <a:latin typeface="Carlito"/>
                <a:cs typeface="Carlito"/>
              </a:rPr>
              <a:t>1KB =</a:t>
            </a:r>
            <a:r>
              <a:rPr sz="2000" spc="-70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1024bytes</a:t>
            </a:r>
          </a:p>
          <a:p>
            <a:pPr marL="304800" indent="-292735">
              <a:lnSpc>
                <a:spcPts val="2160"/>
              </a:lnSpc>
              <a:spcBef>
                <a:spcPts val="1440"/>
              </a:spcBef>
              <a:buClr>
                <a:srgbClr val="58AAF1"/>
              </a:buClr>
              <a:buSzPct val="70000"/>
              <a:buFont typeface="Wingdings"/>
              <a:buChar char=""/>
              <a:tabLst>
                <a:tab pos="304800" algn="l"/>
                <a:tab pos="305435" algn="l"/>
              </a:tabLst>
            </a:pPr>
            <a:r>
              <a:rPr sz="2000" spc="-5" dirty="0">
                <a:latin typeface="Carlito"/>
                <a:cs typeface="Carlito"/>
              </a:rPr>
              <a:t>sehingga</a:t>
            </a:r>
            <a:r>
              <a:rPr sz="2000" spc="-35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:</a:t>
            </a:r>
          </a:p>
          <a:p>
            <a:pPr marL="304800" indent="-292735">
              <a:lnSpc>
                <a:spcPts val="1920"/>
              </a:lnSpc>
              <a:buClr>
                <a:srgbClr val="58AAF1"/>
              </a:buClr>
              <a:buSzPct val="70000"/>
              <a:buFont typeface="Wingdings"/>
              <a:buChar char=""/>
              <a:tabLst>
                <a:tab pos="304800" algn="l"/>
                <a:tab pos="305435" algn="l"/>
              </a:tabLst>
            </a:pPr>
            <a:r>
              <a:rPr sz="2000" spc="-5" dirty="0">
                <a:latin typeface="Carlito"/>
                <a:cs typeface="Carlito"/>
              </a:rPr>
              <a:t>320.000.000.000 bytes </a:t>
            </a:r>
            <a:r>
              <a:rPr sz="2000" dirty="0">
                <a:latin typeface="Carlito"/>
                <a:cs typeface="Carlito"/>
              </a:rPr>
              <a:t>= 298</a:t>
            </a:r>
            <a:r>
              <a:rPr sz="2000" spc="-85" dirty="0">
                <a:latin typeface="Carlito"/>
                <a:cs typeface="Carlito"/>
              </a:rPr>
              <a:t> </a:t>
            </a:r>
            <a:r>
              <a:rPr sz="2000" spc="-5" dirty="0">
                <a:latin typeface="Carlito"/>
                <a:cs typeface="Carlito"/>
              </a:rPr>
              <a:t>GB</a:t>
            </a:r>
            <a:endParaRPr sz="2000" dirty="0">
              <a:latin typeface="Carlito"/>
              <a:cs typeface="Carlito"/>
            </a:endParaRPr>
          </a:p>
          <a:p>
            <a:pPr marL="304800" indent="-292735">
              <a:lnSpc>
                <a:spcPts val="1920"/>
              </a:lnSpc>
              <a:buClr>
                <a:srgbClr val="58AAF1"/>
              </a:buClr>
              <a:buSzPct val="70000"/>
              <a:buFont typeface="Wingdings"/>
              <a:buChar char=""/>
              <a:tabLst>
                <a:tab pos="304800" algn="l"/>
                <a:tab pos="305435" algn="l"/>
              </a:tabLst>
            </a:pPr>
            <a:r>
              <a:rPr sz="2000" spc="-5" dirty="0">
                <a:latin typeface="Carlito"/>
                <a:cs typeface="Carlito"/>
              </a:rPr>
              <a:t>dengan perhitungan</a:t>
            </a:r>
            <a:r>
              <a:rPr sz="2000" spc="-50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:</a:t>
            </a:r>
          </a:p>
          <a:p>
            <a:pPr marL="304800" indent="-292735">
              <a:lnSpc>
                <a:spcPts val="1920"/>
              </a:lnSpc>
              <a:buClr>
                <a:srgbClr val="58AAF1"/>
              </a:buClr>
              <a:buSzPct val="70000"/>
              <a:buFont typeface="Wingdings"/>
              <a:buChar char=""/>
              <a:tabLst>
                <a:tab pos="304800" algn="l"/>
                <a:tab pos="305435" algn="l"/>
              </a:tabLst>
            </a:pPr>
            <a:r>
              <a:rPr sz="2000" spc="-5" dirty="0">
                <a:latin typeface="Carlito"/>
                <a:cs typeface="Carlito"/>
              </a:rPr>
              <a:t>320.000.000.000 </a:t>
            </a:r>
            <a:r>
              <a:rPr sz="2000" dirty="0">
                <a:latin typeface="Carlito"/>
                <a:cs typeface="Carlito"/>
              </a:rPr>
              <a:t>/ 1024 = </a:t>
            </a:r>
            <a:r>
              <a:rPr sz="2000" spc="-5" dirty="0">
                <a:latin typeface="Carlito"/>
                <a:cs typeface="Carlito"/>
              </a:rPr>
              <a:t>312.500.000Kb </a:t>
            </a:r>
            <a:r>
              <a:rPr sz="2000" dirty="0">
                <a:latin typeface="Carlito"/>
                <a:cs typeface="Carlito"/>
              </a:rPr>
              <a:t>= 305.175MB</a:t>
            </a:r>
            <a:r>
              <a:rPr sz="2000" spc="-155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=</a:t>
            </a:r>
          </a:p>
          <a:p>
            <a:pPr marL="304800">
              <a:lnSpc>
                <a:spcPts val="2160"/>
              </a:lnSpc>
            </a:pPr>
            <a:r>
              <a:rPr sz="2000" dirty="0">
                <a:latin typeface="Carlito"/>
                <a:cs typeface="Carlito"/>
              </a:rPr>
              <a:t>298Gb</a:t>
            </a:r>
          </a:p>
          <a:p>
            <a:pPr marL="304800" indent="-292735">
              <a:lnSpc>
                <a:spcPts val="2160"/>
              </a:lnSpc>
              <a:spcBef>
                <a:spcPts val="1445"/>
              </a:spcBef>
              <a:buClr>
                <a:srgbClr val="58AAF1"/>
              </a:buClr>
              <a:buSzPct val="70000"/>
              <a:buFont typeface="Wingdings"/>
              <a:buChar char=""/>
              <a:tabLst>
                <a:tab pos="304800" algn="l"/>
                <a:tab pos="305435" algn="l"/>
              </a:tabLst>
            </a:pPr>
            <a:r>
              <a:rPr sz="2000" spc="-5" dirty="0">
                <a:latin typeface="Carlito"/>
                <a:cs typeface="Carlito"/>
              </a:rPr>
              <a:t>sedangkan </a:t>
            </a:r>
            <a:r>
              <a:rPr sz="2000" spc="-10" dirty="0">
                <a:latin typeface="Carlito"/>
                <a:cs typeface="Carlito"/>
              </a:rPr>
              <a:t>kalo yg </a:t>
            </a:r>
            <a:r>
              <a:rPr sz="2000" dirty="0">
                <a:latin typeface="Carlito"/>
                <a:cs typeface="Carlito"/>
              </a:rPr>
              <a:t>80GB </a:t>
            </a:r>
            <a:r>
              <a:rPr sz="2000" spc="-10" dirty="0">
                <a:latin typeface="Carlito"/>
                <a:cs typeface="Carlito"/>
              </a:rPr>
              <a:t>juga</a:t>
            </a:r>
            <a:r>
              <a:rPr sz="2000" spc="-75" dirty="0">
                <a:latin typeface="Carlito"/>
                <a:cs typeface="Carlito"/>
              </a:rPr>
              <a:t> </a:t>
            </a:r>
            <a:r>
              <a:rPr sz="2000" spc="-5" dirty="0">
                <a:latin typeface="Carlito"/>
                <a:cs typeface="Carlito"/>
              </a:rPr>
              <a:t>sama</a:t>
            </a:r>
            <a:endParaRPr sz="2000" dirty="0">
              <a:latin typeface="Carlito"/>
              <a:cs typeface="Carlito"/>
            </a:endParaRPr>
          </a:p>
          <a:p>
            <a:pPr marL="304800" indent="-292735">
              <a:lnSpc>
                <a:spcPts val="1920"/>
              </a:lnSpc>
              <a:buClr>
                <a:srgbClr val="58AAF1"/>
              </a:buClr>
              <a:buSzPct val="70000"/>
              <a:buFont typeface="Wingdings"/>
              <a:buChar char=""/>
              <a:tabLst>
                <a:tab pos="304800" algn="l"/>
                <a:tab pos="305435" algn="l"/>
              </a:tabLst>
            </a:pPr>
            <a:r>
              <a:rPr sz="2000" dirty="0">
                <a:latin typeface="Carlito"/>
                <a:cs typeface="Carlito"/>
              </a:rPr>
              <a:t>80GB = </a:t>
            </a:r>
            <a:r>
              <a:rPr sz="2000" spc="-5" dirty="0">
                <a:latin typeface="Carlito"/>
                <a:cs typeface="Carlito"/>
              </a:rPr>
              <a:t>80.000.000.000 bytes</a:t>
            </a:r>
            <a:r>
              <a:rPr sz="2000" spc="-75" dirty="0">
                <a:latin typeface="Carlito"/>
                <a:cs typeface="Carlito"/>
              </a:rPr>
              <a:t> </a:t>
            </a:r>
            <a:r>
              <a:rPr sz="2000" spc="-50" dirty="0">
                <a:latin typeface="Carlito"/>
                <a:cs typeface="Carlito"/>
              </a:rPr>
              <a:t>PAS</a:t>
            </a:r>
            <a:endParaRPr sz="2000" dirty="0">
              <a:latin typeface="Carlito"/>
              <a:cs typeface="Carlito"/>
            </a:endParaRPr>
          </a:p>
          <a:p>
            <a:pPr marL="304800" indent="-292735">
              <a:lnSpc>
                <a:spcPts val="2160"/>
              </a:lnSpc>
              <a:buClr>
                <a:srgbClr val="58AAF1"/>
              </a:buClr>
              <a:buSzPct val="70000"/>
              <a:buFont typeface="Wingdings"/>
              <a:buChar char=""/>
              <a:tabLst>
                <a:tab pos="304800" algn="l"/>
                <a:tab pos="305435" algn="l"/>
              </a:tabLst>
            </a:pPr>
            <a:r>
              <a:rPr sz="2000" spc="-5" dirty="0">
                <a:latin typeface="Carlito"/>
                <a:cs typeface="Carlito"/>
              </a:rPr>
              <a:t>80.000.000.000 </a:t>
            </a:r>
            <a:r>
              <a:rPr sz="2000" dirty="0">
                <a:latin typeface="Carlito"/>
                <a:cs typeface="Carlito"/>
              </a:rPr>
              <a:t>/ 1024  = </a:t>
            </a:r>
            <a:r>
              <a:rPr sz="2000" spc="-5" dirty="0">
                <a:latin typeface="Carlito"/>
                <a:cs typeface="Carlito"/>
              </a:rPr>
              <a:t>78.125.000KB </a:t>
            </a:r>
            <a:r>
              <a:rPr sz="2000" dirty="0">
                <a:latin typeface="Carlito"/>
                <a:cs typeface="Carlito"/>
              </a:rPr>
              <a:t>= 76.294MB =</a:t>
            </a:r>
            <a:r>
              <a:rPr sz="2000" spc="-120" dirty="0">
                <a:latin typeface="Carlito"/>
                <a:cs typeface="Carlito"/>
              </a:rPr>
              <a:t> </a:t>
            </a:r>
            <a:r>
              <a:rPr sz="2000" spc="-5" dirty="0">
                <a:latin typeface="Carlito"/>
                <a:cs typeface="Carlito"/>
              </a:rPr>
              <a:t>74.5GB</a:t>
            </a:r>
            <a:endParaRPr sz="2000" dirty="0">
              <a:latin typeface="Carlito"/>
              <a:cs typeface="Carlito"/>
            </a:endParaRPr>
          </a:p>
        </p:txBody>
      </p:sp>
      <p:grpSp>
        <p:nvGrpSpPr>
          <p:cNvPr id="89" name="object 89"/>
          <p:cNvGrpSpPr/>
          <p:nvPr/>
        </p:nvGrpSpPr>
        <p:grpSpPr>
          <a:xfrm>
            <a:off x="7496556" y="0"/>
            <a:ext cx="1667510" cy="6890384"/>
            <a:chOff x="7496556" y="0"/>
            <a:chExt cx="1667510" cy="6890384"/>
          </a:xfrm>
        </p:grpSpPr>
        <p:sp>
          <p:nvSpPr>
            <p:cNvPr id="90" name="object 90"/>
            <p:cNvSpPr/>
            <p:nvPr/>
          </p:nvSpPr>
          <p:spPr>
            <a:xfrm>
              <a:off x="8353806" y="6858"/>
              <a:ext cx="791210" cy="685800"/>
            </a:xfrm>
            <a:custGeom>
              <a:avLst/>
              <a:gdLst/>
              <a:ahLst/>
              <a:cxnLst/>
              <a:rect l="l" t="t" r="r" b="b"/>
              <a:pathLst>
                <a:path w="791209" h="685800">
                  <a:moveTo>
                    <a:pt x="790955" y="0"/>
                  </a:moveTo>
                  <a:lnTo>
                    <a:pt x="0" y="0"/>
                  </a:lnTo>
                  <a:lnTo>
                    <a:pt x="0" y="685800"/>
                  </a:lnTo>
                  <a:lnTo>
                    <a:pt x="790955" y="685800"/>
                  </a:lnTo>
                  <a:lnTo>
                    <a:pt x="790955" y="600075"/>
                  </a:lnTo>
                  <a:lnTo>
                    <a:pt x="202565" y="600075"/>
                  </a:lnTo>
                  <a:lnTo>
                    <a:pt x="202565" y="342900"/>
                  </a:lnTo>
                  <a:lnTo>
                    <a:pt x="138302" y="342900"/>
                  </a:lnTo>
                  <a:lnTo>
                    <a:pt x="395477" y="85725"/>
                  </a:lnTo>
                  <a:lnTo>
                    <a:pt x="790955" y="85725"/>
                  </a:lnTo>
                  <a:lnTo>
                    <a:pt x="790955" y="0"/>
                  </a:lnTo>
                  <a:close/>
                </a:path>
                <a:path w="791209" h="685800">
                  <a:moveTo>
                    <a:pt x="790955" y="117856"/>
                  </a:moveTo>
                  <a:lnTo>
                    <a:pt x="556260" y="117856"/>
                  </a:lnTo>
                  <a:lnTo>
                    <a:pt x="556260" y="246507"/>
                  </a:lnTo>
                  <a:lnTo>
                    <a:pt x="652652" y="342900"/>
                  </a:lnTo>
                  <a:lnTo>
                    <a:pt x="588391" y="342900"/>
                  </a:lnTo>
                  <a:lnTo>
                    <a:pt x="588391" y="600075"/>
                  </a:lnTo>
                  <a:lnTo>
                    <a:pt x="790955" y="600075"/>
                  </a:lnTo>
                  <a:lnTo>
                    <a:pt x="790955" y="117856"/>
                  </a:lnTo>
                  <a:close/>
                </a:path>
                <a:path w="791209" h="685800">
                  <a:moveTo>
                    <a:pt x="790955" y="85725"/>
                  </a:moveTo>
                  <a:lnTo>
                    <a:pt x="395477" y="85725"/>
                  </a:lnTo>
                  <a:lnTo>
                    <a:pt x="491871" y="182118"/>
                  </a:lnTo>
                  <a:lnTo>
                    <a:pt x="491871" y="117856"/>
                  </a:lnTo>
                  <a:lnTo>
                    <a:pt x="790955" y="117856"/>
                  </a:lnTo>
                  <a:lnTo>
                    <a:pt x="790955" y="85725"/>
                  </a:lnTo>
                  <a:close/>
                </a:path>
              </a:pathLst>
            </a:custGeom>
            <a:solidFill>
              <a:srgbClr val="0E6E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8556371" y="124713"/>
              <a:ext cx="386080" cy="482600"/>
            </a:xfrm>
            <a:custGeom>
              <a:avLst/>
              <a:gdLst/>
              <a:ahLst/>
              <a:cxnLst/>
              <a:rect l="l" t="t" r="r" b="b"/>
              <a:pathLst>
                <a:path w="386079" h="482600">
                  <a:moveTo>
                    <a:pt x="353695" y="0"/>
                  </a:moveTo>
                  <a:lnTo>
                    <a:pt x="289305" y="0"/>
                  </a:lnTo>
                  <a:lnTo>
                    <a:pt x="289305" y="64261"/>
                  </a:lnTo>
                  <a:lnTo>
                    <a:pt x="353695" y="128650"/>
                  </a:lnTo>
                  <a:lnTo>
                    <a:pt x="353695" y="0"/>
                  </a:lnTo>
                  <a:close/>
                </a:path>
                <a:path w="386079" h="482600">
                  <a:moveTo>
                    <a:pt x="385825" y="225043"/>
                  </a:moveTo>
                  <a:lnTo>
                    <a:pt x="0" y="225043"/>
                  </a:lnTo>
                  <a:lnTo>
                    <a:pt x="0" y="482218"/>
                  </a:lnTo>
                  <a:lnTo>
                    <a:pt x="160781" y="482218"/>
                  </a:lnTo>
                  <a:lnTo>
                    <a:pt x="160781" y="353694"/>
                  </a:lnTo>
                  <a:lnTo>
                    <a:pt x="385825" y="353694"/>
                  </a:lnTo>
                  <a:lnTo>
                    <a:pt x="385825" y="225043"/>
                  </a:lnTo>
                  <a:close/>
                </a:path>
                <a:path w="386079" h="482600">
                  <a:moveTo>
                    <a:pt x="385825" y="353694"/>
                  </a:moveTo>
                  <a:lnTo>
                    <a:pt x="225044" y="353694"/>
                  </a:lnTo>
                  <a:lnTo>
                    <a:pt x="225044" y="482218"/>
                  </a:lnTo>
                  <a:lnTo>
                    <a:pt x="385825" y="482218"/>
                  </a:lnTo>
                  <a:lnTo>
                    <a:pt x="385825" y="353694"/>
                  </a:lnTo>
                  <a:close/>
                </a:path>
              </a:pathLst>
            </a:custGeom>
            <a:solidFill>
              <a:srgbClr val="0C58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8492109" y="92583"/>
              <a:ext cx="514350" cy="514350"/>
            </a:xfrm>
            <a:custGeom>
              <a:avLst/>
              <a:gdLst/>
              <a:ahLst/>
              <a:cxnLst/>
              <a:rect l="l" t="t" r="r" b="b"/>
              <a:pathLst>
                <a:path w="514350" h="514350">
                  <a:moveTo>
                    <a:pt x="257175" y="0"/>
                  </a:moveTo>
                  <a:lnTo>
                    <a:pt x="0" y="257175"/>
                  </a:lnTo>
                  <a:lnTo>
                    <a:pt x="514350" y="257175"/>
                  </a:lnTo>
                  <a:lnTo>
                    <a:pt x="257175" y="0"/>
                  </a:lnTo>
                  <a:close/>
                </a:path>
                <a:path w="514350" h="514350">
                  <a:moveTo>
                    <a:pt x="289306" y="385826"/>
                  </a:moveTo>
                  <a:lnTo>
                    <a:pt x="225044" y="385826"/>
                  </a:lnTo>
                  <a:lnTo>
                    <a:pt x="225044" y="514350"/>
                  </a:lnTo>
                  <a:lnTo>
                    <a:pt x="289306" y="514350"/>
                  </a:lnTo>
                  <a:lnTo>
                    <a:pt x="289306" y="385826"/>
                  </a:lnTo>
                  <a:close/>
                </a:path>
              </a:pathLst>
            </a:custGeom>
            <a:solidFill>
              <a:srgbClr val="09437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8492109" y="92583"/>
              <a:ext cx="514350" cy="514350"/>
            </a:xfrm>
            <a:custGeom>
              <a:avLst/>
              <a:gdLst/>
              <a:ahLst/>
              <a:cxnLst/>
              <a:rect l="l" t="t" r="r" b="b"/>
              <a:pathLst>
                <a:path w="514350" h="514350">
                  <a:moveTo>
                    <a:pt x="257175" y="0"/>
                  </a:moveTo>
                  <a:lnTo>
                    <a:pt x="353568" y="96393"/>
                  </a:lnTo>
                  <a:lnTo>
                    <a:pt x="353568" y="32131"/>
                  </a:lnTo>
                  <a:lnTo>
                    <a:pt x="417957" y="32131"/>
                  </a:lnTo>
                  <a:lnTo>
                    <a:pt x="417957" y="160782"/>
                  </a:lnTo>
                  <a:lnTo>
                    <a:pt x="514350" y="257175"/>
                  </a:lnTo>
                  <a:lnTo>
                    <a:pt x="450088" y="257175"/>
                  </a:lnTo>
                  <a:lnTo>
                    <a:pt x="450088" y="514350"/>
                  </a:lnTo>
                  <a:lnTo>
                    <a:pt x="64262" y="514350"/>
                  </a:lnTo>
                  <a:lnTo>
                    <a:pt x="64262" y="257175"/>
                  </a:lnTo>
                  <a:lnTo>
                    <a:pt x="0" y="257175"/>
                  </a:lnTo>
                  <a:lnTo>
                    <a:pt x="257175" y="0"/>
                  </a:lnTo>
                  <a:close/>
                </a:path>
                <a:path w="514350" h="514350">
                  <a:moveTo>
                    <a:pt x="353568" y="96393"/>
                  </a:moveTo>
                  <a:lnTo>
                    <a:pt x="417957" y="160782"/>
                  </a:lnTo>
                </a:path>
                <a:path w="514350" h="514350">
                  <a:moveTo>
                    <a:pt x="450088" y="257175"/>
                  </a:moveTo>
                  <a:lnTo>
                    <a:pt x="64262" y="257175"/>
                  </a:lnTo>
                </a:path>
                <a:path w="514350" h="514350">
                  <a:moveTo>
                    <a:pt x="225044" y="514350"/>
                  </a:moveTo>
                  <a:lnTo>
                    <a:pt x="225044" y="385826"/>
                  </a:lnTo>
                  <a:lnTo>
                    <a:pt x="289306" y="385826"/>
                  </a:lnTo>
                  <a:lnTo>
                    <a:pt x="289306" y="514350"/>
                  </a:lnTo>
                </a:path>
              </a:pathLst>
            </a:custGeom>
            <a:ln w="38100">
              <a:solidFill>
                <a:srgbClr val="08509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8353806" y="6858"/>
              <a:ext cx="791210" cy="685800"/>
            </a:xfrm>
            <a:custGeom>
              <a:avLst/>
              <a:gdLst/>
              <a:ahLst/>
              <a:cxnLst/>
              <a:rect l="l" t="t" r="r" b="b"/>
              <a:pathLst>
                <a:path w="791209" h="685800">
                  <a:moveTo>
                    <a:pt x="0" y="685800"/>
                  </a:moveTo>
                  <a:lnTo>
                    <a:pt x="790955" y="685800"/>
                  </a:lnTo>
                  <a:lnTo>
                    <a:pt x="790955" y="0"/>
                  </a:lnTo>
                  <a:lnTo>
                    <a:pt x="0" y="0"/>
                  </a:lnTo>
                  <a:lnTo>
                    <a:pt x="0" y="685800"/>
                  </a:lnTo>
                  <a:close/>
                </a:path>
              </a:pathLst>
            </a:custGeom>
            <a:ln w="38100">
              <a:solidFill>
                <a:srgbClr val="08509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8506206" y="159258"/>
              <a:ext cx="638175" cy="685800"/>
            </a:xfrm>
            <a:custGeom>
              <a:avLst/>
              <a:gdLst/>
              <a:ahLst/>
              <a:cxnLst/>
              <a:rect l="l" t="t" r="r" b="b"/>
              <a:pathLst>
                <a:path w="638175" h="685800">
                  <a:moveTo>
                    <a:pt x="637794" y="0"/>
                  </a:moveTo>
                  <a:lnTo>
                    <a:pt x="0" y="0"/>
                  </a:lnTo>
                  <a:lnTo>
                    <a:pt x="0" y="685800"/>
                  </a:lnTo>
                  <a:lnTo>
                    <a:pt x="637794" y="685800"/>
                  </a:lnTo>
                  <a:lnTo>
                    <a:pt x="637794" y="600075"/>
                  </a:lnTo>
                  <a:lnTo>
                    <a:pt x="202565" y="600075"/>
                  </a:lnTo>
                  <a:lnTo>
                    <a:pt x="202565" y="342900"/>
                  </a:lnTo>
                  <a:lnTo>
                    <a:pt x="138302" y="342900"/>
                  </a:lnTo>
                  <a:lnTo>
                    <a:pt x="395477" y="85725"/>
                  </a:lnTo>
                  <a:lnTo>
                    <a:pt x="637794" y="85725"/>
                  </a:lnTo>
                  <a:lnTo>
                    <a:pt x="637794" y="0"/>
                  </a:lnTo>
                  <a:close/>
                </a:path>
                <a:path w="638175" h="685800">
                  <a:moveTo>
                    <a:pt x="637794" y="342900"/>
                  </a:moveTo>
                  <a:lnTo>
                    <a:pt x="588391" y="342900"/>
                  </a:lnTo>
                  <a:lnTo>
                    <a:pt x="588391" y="600075"/>
                  </a:lnTo>
                  <a:lnTo>
                    <a:pt x="637794" y="600075"/>
                  </a:lnTo>
                  <a:lnTo>
                    <a:pt x="637794" y="342900"/>
                  </a:lnTo>
                  <a:close/>
                </a:path>
                <a:path w="638175" h="685800">
                  <a:moveTo>
                    <a:pt x="637794" y="117856"/>
                  </a:moveTo>
                  <a:lnTo>
                    <a:pt x="556260" y="117856"/>
                  </a:lnTo>
                  <a:lnTo>
                    <a:pt x="556260" y="246507"/>
                  </a:lnTo>
                  <a:lnTo>
                    <a:pt x="637794" y="328041"/>
                  </a:lnTo>
                  <a:lnTo>
                    <a:pt x="637794" y="117856"/>
                  </a:lnTo>
                  <a:close/>
                </a:path>
                <a:path w="638175" h="685800">
                  <a:moveTo>
                    <a:pt x="637794" y="85725"/>
                  </a:moveTo>
                  <a:lnTo>
                    <a:pt x="395477" y="85725"/>
                  </a:lnTo>
                  <a:lnTo>
                    <a:pt x="491871" y="182118"/>
                  </a:lnTo>
                  <a:lnTo>
                    <a:pt x="491871" y="117856"/>
                  </a:lnTo>
                  <a:lnTo>
                    <a:pt x="637794" y="117856"/>
                  </a:lnTo>
                  <a:lnTo>
                    <a:pt x="637794" y="85725"/>
                  </a:lnTo>
                  <a:close/>
                </a:path>
              </a:pathLst>
            </a:custGeom>
            <a:solidFill>
              <a:srgbClr val="0E6E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8708771" y="277114"/>
              <a:ext cx="386080" cy="482600"/>
            </a:xfrm>
            <a:custGeom>
              <a:avLst/>
              <a:gdLst/>
              <a:ahLst/>
              <a:cxnLst/>
              <a:rect l="l" t="t" r="r" b="b"/>
              <a:pathLst>
                <a:path w="386079" h="482600">
                  <a:moveTo>
                    <a:pt x="353695" y="0"/>
                  </a:moveTo>
                  <a:lnTo>
                    <a:pt x="289305" y="0"/>
                  </a:lnTo>
                  <a:lnTo>
                    <a:pt x="289305" y="64261"/>
                  </a:lnTo>
                  <a:lnTo>
                    <a:pt x="353695" y="128650"/>
                  </a:lnTo>
                  <a:lnTo>
                    <a:pt x="353695" y="0"/>
                  </a:lnTo>
                  <a:close/>
                </a:path>
                <a:path w="386079" h="482600">
                  <a:moveTo>
                    <a:pt x="385825" y="225043"/>
                  </a:moveTo>
                  <a:lnTo>
                    <a:pt x="0" y="225043"/>
                  </a:lnTo>
                  <a:lnTo>
                    <a:pt x="0" y="482218"/>
                  </a:lnTo>
                  <a:lnTo>
                    <a:pt x="160781" y="482218"/>
                  </a:lnTo>
                  <a:lnTo>
                    <a:pt x="160781" y="353567"/>
                  </a:lnTo>
                  <a:lnTo>
                    <a:pt x="385825" y="353567"/>
                  </a:lnTo>
                  <a:lnTo>
                    <a:pt x="385825" y="225043"/>
                  </a:lnTo>
                  <a:close/>
                </a:path>
                <a:path w="386079" h="482600">
                  <a:moveTo>
                    <a:pt x="385825" y="353567"/>
                  </a:moveTo>
                  <a:lnTo>
                    <a:pt x="225044" y="353567"/>
                  </a:lnTo>
                  <a:lnTo>
                    <a:pt x="225044" y="482218"/>
                  </a:lnTo>
                  <a:lnTo>
                    <a:pt x="385825" y="482218"/>
                  </a:lnTo>
                  <a:lnTo>
                    <a:pt x="385825" y="353567"/>
                  </a:lnTo>
                  <a:close/>
                </a:path>
              </a:pathLst>
            </a:custGeom>
            <a:solidFill>
              <a:srgbClr val="0C58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8644509" y="244983"/>
              <a:ext cx="499745" cy="514350"/>
            </a:xfrm>
            <a:custGeom>
              <a:avLst/>
              <a:gdLst/>
              <a:ahLst/>
              <a:cxnLst/>
              <a:rect l="l" t="t" r="r" b="b"/>
              <a:pathLst>
                <a:path w="499745" h="514350">
                  <a:moveTo>
                    <a:pt x="257175" y="0"/>
                  </a:moveTo>
                  <a:lnTo>
                    <a:pt x="0" y="257175"/>
                  </a:lnTo>
                  <a:lnTo>
                    <a:pt x="499491" y="257175"/>
                  </a:lnTo>
                  <a:lnTo>
                    <a:pt x="499491" y="242316"/>
                  </a:lnTo>
                  <a:lnTo>
                    <a:pt x="257175" y="0"/>
                  </a:lnTo>
                  <a:close/>
                </a:path>
                <a:path w="499745" h="514350">
                  <a:moveTo>
                    <a:pt x="289306" y="385699"/>
                  </a:moveTo>
                  <a:lnTo>
                    <a:pt x="225044" y="385699"/>
                  </a:lnTo>
                  <a:lnTo>
                    <a:pt x="225044" y="514350"/>
                  </a:lnTo>
                  <a:lnTo>
                    <a:pt x="289306" y="514350"/>
                  </a:lnTo>
                  <a:lnTo>
                    <a:pt x="289306" y="385699"/>
                  </a:lnTo>
                  <a:close/>
                </a:path>
              </a:pathLst>
            </a:custGeom>
            <a:solidFill>
              <a:srgbClr val="09437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8506206" y="159258"/>
              <a:ext cx="638175" cy="685800"/>
            </a:xfrm>
            <a:custGeom>
              <a:avLst/>
              <a:gdLst/>
              <a:ahLst/>
              <a:cxnLst/>
              <a:rect l="l" t="t" r="r" b="b"/>
              <a:pathLst>
                <a:path w="638175" h="685800">
                  <a:moveTo>
                    <a:pt x="395477" y="85725"/>
                  </a:moveTo>
                  <a:lnTo>
                    <a:pt x="491871" y="182118"/>
                  </a:lnTo>
                  <a:lnTo>
                    <a:pt x="491871" y="117856"/>
                  </a:lnTo>
                  <a:lnTo>
                    <a:pt x="556260" y="117856"/>
                  </a:lnTo>
                  <a:lnTo>
                    <a:pt x="556260" y="246507"/>
                  </a:lnTo>
                  <a:lnTo>
                    <a:pt x="637794" y="328041"/>
                  </a:lnTo>
                </a:path>
                <a:path w="638175" h="685800">
                  <a:moveTo>
                    <a:pt x="637794" y="342900"/>
                  </a:moveTo>
                  <a:lnTo>
                    <a:pt x="588391" y="342900"/>
                  </a:lnTo>
                  <a:lnTo>
                    <a:pt x="588391" y="600075"/>
                  </a:lnTo>
                  <a:lnTo>
                    <a:pt x="202565" y="600075"/>
                  </a:lnTo>
                  <a:lnTo>
                    <a:pt x="202565" y="342900"/>
                  </a:lnTo>
                  <a:lnTo>
                    <a:pt x="138302" y="342900"/>
                  </a:lnTo>
                  <a:lnTo>
                    <a:pt x="395477" y="85725"/>
                  </a:lnTo>
                </a:path>
                <a:path w="638175" h="685800">
                  <a:moveTo>
                    <a:pt x="491871" y="182118"/>
                  </a:moveTo>
                  <a:lnTo>
                    <a:pt x="556260" y="246507"/>
                  </a:lnTo>
                </a:path>
                <a:path w="638175" h="685800">
                  <a:moveTo>
                    <a:pt x="588391" y="342900"/>
                  </a:moveTo>
                  <a:lnTo>
                    <a:pt x="202565" y="342900"/>
                  </a:lnTo>
                </a:path>
                <a:path w="638175" h="685800">
                  <a:moveTo>
                    <a:pt x="363347" y="600075"/>
                  </a:moveTo>
                  <a:lnTo>
                    <a:pt x="363347" y="471424"/>
                  </a:lnTo>
                  <a:lnTo>
                    <a:pt x="427609" y="471424"/>
                  </a:lnTo>
                  <a:lnTo>
                    <a:pt x="427609" y="600075"/>
                  </a:lnTo>
                </a:path>
                <a:path w="638175" h="685800">
                  <a:moveTo>
                    <a:pt x="0" y="685800"/>
                  </a:moveTo>
                  <a:lnTo>
                    <a:pt x="637794" y="685800"/>
                  </a:lnTo>
                </a:path>
                <a:path w="638175" h="685800">
                  <a:moveTo>
                    <a:pt x="637794" y="0"/>
                  </a:moveTo>
                  <a:lnTo>
                    <a:pt x="0" y="0"/>
                  </a:lnTo>
                  <a:lnTo>
                    <a:pt x="0" y="685800"/>
                  </a:lnTo>
                </a:path>
              </a:pathLst>
            </a:custGeom>
            <a:ln w="38100">
              <a:solidFill>
                <a:srgbClr val="08509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7515606" y="6630162"/>
              <a:ext cx="762000" cy="228600"/>
            </a:xfrm>
            <a:custGeom>
              <a:avLst/>
              <a:gdLst/>
              <a:ahLst/>
              <a:cxnLst/>
              <a:rect l="l" t="t" r="r" b="b"/>
              <a:pathLst>
                <a:path w="762000" h="228600">
                  <a:moveTo>
                    <a:pt x="762000" y="0"/>
                  </a:moveTo>
                  <a:lnTo>
                    <a:pt x="0" y="0"/>
                  </a:lnTo>
                  <a:lnTo>
                    <a:pt x="0" y="228599"/>
                  </a:lnTo>
                  <a:lnTo>
                    <a:pt x="762000" y="228599"/>
                  </a:lnTo>
                  <a:lnTo>
                    <a:pt x="762000" y="200023"/>
                  </a:lnTo>
                  <a:lnTo>
                    <a:pt x="466725" y="200023"/>
                  </a:lnTo>
                  <a:lnTo>
                    <a:pt x="295275" y="114298"/>
                  </a:lnTo>
                  <a:lnTo>
                    <a:pt x="466725" y="28575"/>
                  </a:lnTo>
                  <a:lnTo>
                    <a:pt x="762000" y="28575"/>
                  </a:lnTo>
                  <a:lnTo>
                    <a:pt x="762000" y="0"/>
                  </a:lnTo>
                  <a:close/>
                </a:path>
                <a:path w="762000" h="228600">
                  <a:moveTo>
                    <a:pt x="762000" y="28575"/>
                  </a:moveTo>
                  <a:lnTo>
                    <a:pt x="466725" y="28575"/>
                  </a:lnTo>
                  <a:lnTo>
                    <a:pt x="466725" y="200023"/>
                  </a:lnTo>
                  <a:lnTo>
                    <a:pt x="762000" y="200023"/>
                  </a:lnTo>
                  <a:lnTo>
                    <a:pt x="762000" y="28575"/>
                  </a:lnTo>
                  <a:close/>
                </a:path>
              </a:pathLst>
            </a:custGeom>
            <a:solidFill>
              <a:srgbClr val="0E6E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7791831" y="6639687"/>
              <a:ext cx="209550" cy="209548"/>
            </a:xfrm>
            <a:prstGeom prst="rect">
              <a:avLst/>
            </a:prstGeom>
            <a:blipFill>
              <a:blip r:embed="rId5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7515606" y="6630161"/>
              <a:ext cx="762000" cy="228600"/>
            </a:xfrm>
            <a:custGeom>
              <a:avLst/>
              <a:gdLst/>
              <a:ahLst/>
              <a:cxnLst/>
              <a:rect l="l" t="t" r="r" b="b"/>
              <a:pathLst>
                <a:path w="762000" h="228600">
                  <a:moveTo>
                    <a:pt x="0" y="228600"/>
                  </a:moveTo>
                  <a:lnTo>
                    <a:pt x="762000" y="228600"/>
                  </a:lnTo>
                  <a:lnTo>
                    <a:pt x="762000" y="0"/>
                  </a:lnTo>
                  <a:lnTo>
                    <a:pt x="0" y="0"/>
                  </a:lnTo>
                  <a:lnTo>
                    <a:pt x="0" y="228600"/>
                  </a:lnTo>
                  <a:close/>
                </a:path>
              </a:pathLst>
            </a:custGeom>
            <a:ln w="38100">
              <a:solidFill>
                <a:srgbClr val="08509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8382762" y="6630162"/>
              <a:ext cx="762000" cy="228600"/>
            </a:xfrm>
            <a:custGeom>
              <a:avLst/>
              <a:gdLst/>
              <a:ahLst/>
              <a:cxnLst/>
              <a:rect l="l" t="t" r="r" b="b"/>
              <a:pathLst>
                <a:path w="762000" h="228600">
                  <a:moveTo>
                    <a:pt x="762000" y="0"/>
                  </a:moveTo>
                  <a:lnTo>
                    <a:pt x="0" y="0"/>
                  </a:lnTo>
                  <a:lnTo>
                    <a:pt x="0" y="228599"/>
                  </a:lnTo>
                  <a:lnTo>
                    <a:pt x="762000" y="228599"/>
                  </a:lnTo>
                  <a:lnTo>
                    <a:pt x="762000" y="200023"/>
                  </a:lnTo>
                  <a:lnTo>
                    <a:pt x="295275" y="200023"/>
                  </a:lnTo>
                  <a:lnTo>
                    <a:pt x="295275" y="28575"/>
                  </a:lnTo>
                  <a:lnTo>
                    <a:pt x="762000" y="28575"/>
                  </a:lnTo>
                  <a:lnTo>
                    <a:pt x="762000" y="0"/>
                  </a:lnTo>
                  <a:close/>
                </a:path>
                <a:path w="762000" h="228600">
                  <a:moveTo>
                    <a:pt x="762000" y="28575"/>
                  </a:moveTo>
                  <a:lnTo>
                    <a:pt x="295275" y="28575"/>
                  </a:lnTo>
                  <a:lnTo>
                    <a:pt x="466725" y="114298"/>
                  </a:lnTo>
                  <a:lnTo>
                    <a:pt x="295275" y="200023"/>
                  </a:lnTo>
                  <a:lnTo>
                    <a:pt x="762000" y="200023"/>
                  </a:lnTo>
                  <a:lnTo>
                    <a:pt x="762000" y="28575"/>
                  </a:lnTo>
                  <a:close/>
                </a:path>
              </a:pathLst>
            </a:custGeom>
            <a:solidFill>
              <a:srgbClr val="0E6E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8658987" y="6639687"/>
              <a:ext cx="209550" cy="209548"/>
            </a:xfrm>
            <a:prstGeom prst="rect">
              <a:avLst/>
            </a:prstGeom>
            <a:blipFill>
              <a:blip r:embed="rId5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8382762" y="6630161"/>
              <a:ext cx="762000" cy="228600"/>
            </a:xfrm>
            <a:custGeom>
              <a:avLst/>
              <a:gdLst/>
              <a:ahLst/>
              <a:cxnLst/>
              <a:rect l="l" t="t" r="r" b="b"/>
              <a:pathLst>
                <a:path w="762000" h="228600">
                  <a:moveTo>
                    <a:pt x="0" y="228600"/>
                  </a:moveTo>
                  <a:lnTo>
                    <a:pt x="762000" y="228600"/>
                  </a:lnTo>
                  <a:lnTo>
                    <a:pt x="762000" y="0"/>
                  </a:lnTo>
                  <a:lnTo>
                    <a:pt x="0" y="0"/>
                  </a:lnTo>
                  <a:lnTo>
                    <a:pt x="0" y="228600"/>
                  </a:lnTo>
                  <a:close/>
                </a:path>
              </a:pathLst>
            </a:custGeom>
            <a:ln w="38100">
              <a:solidFill>
                <a:srgbClr val="08509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59956" y="143192"/>
            <a:ext cx="8821420" cy="6576695"/>
            <a:chOff x="159956" y="143192"/>
            <a:chExt cx="8821420" cy="6576695"/>
          </a:xfrm>
        </p:grpSpPr>
        <p:sp>
          <p:nvSpPr>
            <p:cNvPr id="3" name="object 3"/>
            <p:cNvSpPr/>
            <p:nvPr/>
          </p:nvSpPr>
          <p:spPr>
            <a:xfrm>
              <a:off x="164592" y="147827"/>
              <a:ext cx="8811768" cy="656691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65354" y="148589"/>
              <a:ext cx="8810625" cy="6565900"/>
            </a:xfrm>
            <a:custGeom>
              <a:avLst/>
              <a:gdLst/>
              <a:ahLst/>
              <a:cxnLst/>
              <a:rect l="l" t="t" r="r" b="b"/>
              <a:pathLst>
                <a:path w="8810625" h="6565900">
                  <a:moveTo>
                    <a:pt x="775169" y="0"/>
                  </a:moveTo>
                  <a:lnTo>
                    <a:pt x="8810244" y="0"/>
                  </a:lnTo>
                  <a:lnTo>
                    <a:pt x="8810244" y="5790222"/>
                  </a:lnTo>
                  <a:lnTo>
                    <a:pt x="8808829" y="5837443"/>
                  </a:lnTo>
                  <a:lnTo>
                    <a:pt x="8804638" y="5883916"/>
                  </a:lnTo>
                  <a:lnTo>
                    <a:pt x="8797753" y="5929560"/>
                  </a:lnTo>
                  <a:lnTo>
                    <a:pt x="8788255" y="5974293"/>
                  </a:lnTo>
                  <a:lnTo>
                    <a:pt x="8776224" y="6018035"/>
                  </a:lnTo>
                  <a:lnTo>
                    <a:pt x="8761742" y="6060704"/>
                  </a:lnTo>
                  <a:lnTo>
                    <a:pt x="8744890" y="6102220"/>
                  </a:lnTo>
                  <a:lnTo>
                    <a:pt x="8725750" y="6142501"/>
                  </a:lnTo>
                  <a:lnTo>
                    <a:pt x="8704401" y="6181466"/>
                  </a:lnTo>
                  <a:lnTo>
                    <a:pt x="8680925" y="6219034"/>
                  </a:lnTo>
                  <a:lnTo>
                    <a:pt x="8655404" y="6255124"/>
                  </a:lnTo>
                  <a:lnTo>
                    <a:pt x="8627918" y="6289655"/>
                  </a:lnTo>
                  <a:lnTo>
                    <a:pt x="8598549" y="6322545"/>
                  </a:lnTo>
                  <a:lnTo>
                    <a:pt x="8567377" y="6353715"/>
                  </a:lnTo>
                  <a:lnTo>
                    <a:pt x="8534485" y="6383082"/>
                  </a:lnTo>
                  <a:lnTo>
                    <a:pt x="8499952" y="6410566"/>
                  </a:lnTo>
                  <a:lnTo>
                    <a:pt x="8463860" y="6436085"/>
                  </a:lnTo>
                  <a:lnTo>
                    <a:pt x="8426290" y="6459559"/>
                  </a:lnTo>
                  <a:lnTo>
                    <a:pt x="8387323" y="6480906"/>
                  </a:lnTo>
                  <a:lnTo>
                    <a:pt x="8347040" y="6500045"/>
                  </a:lnTo>
                  <a:lnTo>
                    <a:pt x="8305523" y="6516895"/>
                  </a:lnTo>
                  <a:lnTo>
                    <a:pt x="8262853" y="6531376"/>
                  </a:lnTo>
                  <a:lnTo>
                    <a:pt x="8219110" y="6543405"/>
                  </a:lnTo>
                  <a:lnTo>
                    <a:pt x="8174375" y="6552903"/>
                  </a:lnTo>
                  <a:lnTo>
                    <a:pt x="8128731" y="6559787"/>
                  </a:lnTo>
                  <a:lnTo>
                    <a:pt x="8082257" y="6563977"/>
                  </a:lnTo>
                  <a:lnTo>
                    <a:pt x="8035036" y="6565391"/>
                  </a:lnTo>
                  <a:lnTo>
                    <a:pt x="0" y="6565391"/>
                  </a:lnTo>
                  <a:lnTo>
                    <a:pt x="0" y="775207"/>
                  </a:lnTo>
                  <a:lnTo>
                    <a:pt x="1414" y="727986"/>
                  </a:lnTo>
                  <a:lnTo>
                    <a:pt x="5604" y="681512"/>
                  </a:lnTo>
                  <a:lnTo>
                    <a:pt x="12488" y="635868"/>
                  </a:lnTo>
                  <a:lnTo>
                    <a:pt x="21986" y="591133"/>
                  </a:lnTo>
                  <a:lnTo>
                    <a:pt x="34015" y="547390"/>
                  </a:lnTo>
                  <a:lnTo>
                    <a:pt x="48496" y="504720"/>
                  </a:lnTo>
                  <a:lnTo>
                    <a:pt x="65346" y="463203"/>
                  </a:lnTo>
                  <a:lnTo>
                    <a:pt x="84485" y="422920"/>
                  </a:lnTo>
                  <a:lnTo>
                    <a:pt x="105832" y="383953"/>
                  </a:lnTo>
                  <a:lnTo>
                    <a:pt x="129306" y="346383"/>
                  </a:lnTo>
                  <a:lnTo>
                    <a:pt x="154825" y="310291"/>
                  </a:lnTo>
                  <a:lnTo>
                    <a:pt x="182309" y="275758"/>
                  </a:lnTo>
                  <a:lnTo>
                    <a:pt x="211676" y="242866"/>
                  </a:lnTo>
                  <a:lnTo>
                    <a:pt x="242846" y="211694"/>
                  </a:lnTo>
                  <a:lnTo>
                    <a:pt x="275736" y="182325"/>
                  </a:lnTo>
                  <a:lnTo>
                    <a:pt x="310267" y="154839"/>
                  </a:lnTo>
                  <a:lnTo>
                    <a:pt x="346357" y="129318"/>
                  </a:lnTo>
                  <a:lnTo>
                    <a:pt x="383925" y="105842"/>
                  </a:lnTo>
                  <a:lnTo>
                    <a:pt x="422890" y="84493"/>
                  </a:lnTo>
                  <a:lnTo>
                    <a:pt x="463171" y="65353"/>
                  </a:lnTo>
                  <a:lnTo>
                    <a:pt x="504687" y="48501"/>
                  </a:lnTo>
                  <a:lnTo>
                    <a:pt x="547356" y="34019"/>
                  </a:lnTo>
                  <a:lnTo>
                    <a:pt x="591098" y="21988"/>
                  </a:lnTo>
                  <a:lnTo>
                    <a:pt x="635831" y="12490"/>
                  </a:lnTo>
                  <a:lnTo>
                    <a:pt x="681475" y="5605"/>
                  </a:lnTo>
                  <a:lnTo>
                    <a:pt x="727948" y="1414"/>
                  </a:lnTo>
                  <a:lnTo>
                    <a:pt x="775169" y="0"/>
                  </a:lnTo>
                  <a:close/>
                </a:path>
              </a:pathLst>
            </a:custGeom>
            <a:ln w="10668">
              <a:solidFill>
                <a:srgbClr val="DAFD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73024" y="1420368"/>
              <a:ext cx="8031480" cy="4114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88263" y="1423415"/>
              <a:ext cx="8001000" cy="10795"/>
            </a:xfrm>
            <a:custGeom>
              <a:avLst/>
              <a:gdLst/>
              <a:ahLst/>
              <a:cxnLst/>
              <a:rect l="l" t="t" r="r" b="b"/>
              <a:pathLst>
                <a:path w="8001000" h="10794">
                  <a:moveTo>
                    <a:pt x="8001000" y="0"/>
                  </a:moveTo>
                  <a:lnTo>
                    <a:pt x="0" y="0"/>
                  </a:lnTo>
                  <a:lnTo>
                    <a:pt x="0" y="10667"/>
                  </a:lnTo>
                  <a:lnTo>
                    <a:pt x="8001000" y="10667"/>
                  </a:lnTo>
                  <a:lnTo>
                    <a:pt x="8001000" y="0"/>
                  </a:lnTo>
                  <a:close/>
                </a:path>
              </a:pathLst>
            </a:custGeom>
            <a:solidFill>
              <a:srgbClr val="0E6E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01980" y="941831"/>
              <a:ext cx="3526536" cy="413003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459740" y="1542034"/>
            <a:ext cx="8123555" cy="3043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04800" marR="240665" indent="-292735">
              <a:lnSpc>
                <a:spcPct val="100000"/>
              </a:lnSpc>
              <a:spcBef>
                <a:spcPts val="100"/>
              </a:spcBef>
              <a:buClr>
                <a:srgbClr val="0E6EC5"/>
              </a:buClr>
              <a:buSzPct val="69444"/>
              <a:buFont typeface="Wingdings"/>
              <a:buChar char=""/>
              <a:tabLst>
                <a:tab pos="304800" algn="l"/>
                <a:tab pos="305435" algn="l"/>
              </a:tabLst>
            </a:pPr>
            <a:r>
              <a:rPr sz="1800" spc="-10" dirty="0">
                <a:latin typeface="Carlito"/>
                <a:cs typeface="Carlito"/>
              </a:rPr>
              <a:t>Cakram </a:t>
            </a:r>
            <a:r>
              <a:rPr sz="1800" spc="-5" dirty="0">
                <a:latin typeface="Carlito"/>
                <a:cs typeface="Carlito"/>
              </a:rPr>
              <a:t>liuk </a:t>
            </a:r>
            <a:r>
              <a:rPr sz="1800" spc="-15" dirty="0">
                <a:latin typeface="Carlito"/>
                <a:cs typeface="Carlito"/>
              </a:rPr>
              <a:t>atau disket </a:t>
            </a:r>
            <a:r>
              <a:rPr sz="1800" spc="-5" dirty="0">
                <a:latin typeface="Carlito"/>
                <a:cs typeface="Carlito"/>
              </a:rPr>
              <a:t>(bahasa </a:t>
            </a:r>
            <a:r>
              <a:rPr sz="1800" dirty="0">
                <a:latin typeface="Carlito"/>
                <a:cs typeface="Carlito"/>
              </a:rPr>
              <a:t>Inggris: </a:t>
            </a:r>
            <a:r>
              <a:rPr sz="1800" spc="-10" dirty="0">
                <a:latin typeface="Carlito"/>
                <a:cs typeface="Carlito"/>
              </a:rPr>
              <a:t>floppy </a:t>
            </a:r>
            <a:r>
              <a:rPr sz="1800" spc="-5" dirty="0">
                <a:latin typeface="Carlito"/>
                <a:cs typeface="Carlito"/>
              </a:rPr>
              <a:t>disk) </a:t>
            </a:r>
            <a:r>
              <a:rPr sz="1800" dirty="0">
                <a:latin typeface="Carlito"/>
                <a:cs typeface="Carlito"/>
              </a:rPr>
              <a:t>adalah </a:t>
            </a:r>
            <a:r>
              <a:rPr sz="1800" spc="-5" dirty="0">
                <a:latin typeface="Carlito"/>
                <a:cs typeface="Carlito"/>
              </a:rPr>
              <a:t>sebuah </a:t>
            </a:r>
            <a:r>
              <a:rPr sz="1800" spc="-15" dirty="0">
                <a:latin typeface="Carlito"/>
                <a:cs typeface="Carlito"/>
              </a:rPr>
              <a:t>perangkat  </a:t>
            </a:r>
            <a:r>
              <a:rPr sz="1800" spc="-5" dirty="0">
                <a:latin typeface="Carlito"/>
                <a:cs typeface="Carlito"/>
              </a:rPr>
              <a:t>penyimpanan </a:t>
            </a:r>
            <a:r>
              <a:rPr sz="1800" spc="-15" dirty="0">
                <a:latin typeface="Carlito"/>
                <a:cs typeface="Carlito"/>
              </a:rPr>
              <a:t>data </a:t>
            </a:r>
            <a:r>
              <a:rPr sz="1800" spc="-5" dirty="0">
                <a:latin typeface="Carlito"/>
                <a:cs typeface="Carlito"/>
              </a:rPr>
              <a:t>yang </a:t>
            </a:r>
            <a:r>
              <a:rPr sz="1800" spc="-15" dirty="0">
                <a:latin typeface="Carlito"/>
                <a:cs typeface="Carlito"/>
              </a:rPr>
              <a:t>terdiri </a:t>
            </a:r>
            <a:r>
              <a:rPr sz="1800" spc="-5" dirty="0">
                <a:latin typeface="Carlito"/>
                <a:cs typeface="Carlito"/>
              </a:rPr>
              <a:t>dari sebuah medium penyimpanan magnetis bulat  </a:t>
            </a:r>
            <a:r>
              <a:rPr sz="1800" spc="-10" dirty="0">
                <a:latin typeface="Carlito"/>
                <a:cs typeface="Carlito"/>
              </a:rPr>
              <a:t>yang </a:t>
            </a:r>
            <a:r>
              <a:rPr sz="1800" spc="-5" dirty="0">
                <a:latin typeface="Carlito"/>
                <a:cs typeface="Carlito"/>
              </a:rPr>
              <a:t>tipis dan lentur dan dilapisi lapisan </a:t>
            </a:r>
            <a:r>
              <a:rPr sz="1800" spc="-10" dirty="0">
                <a:latin typeface="Carlito"/>
                <a:cs typeface="Carlito"/>
              </a:rPr>
              <a:t>plastik </a:t>
            </a:r>
            <a:r>
              <a:rPr sz="1800" spc="-5" dirty="0">
                <a:latin typeface="Carlito"/>
                <a:cs typeface="Carlito"/>
              </a:rPr>
              <a:t>berbentuk </a:t>
            </a:r>
            <a:r>
              <a:rPr sz="1800" spc="-10" dirty="0">
                <a:latin typeface="Carlito"/>
                <a:cs typeface="Carlito"/>
              </a:rPr>
              <a:t>persegi </a:t>
            </a:r>
            <a:r>
              <a:rPr sz="1800" spc="-15" dirty="0">
                <a:latin typeface="Carlito"/>
                <a:cs typeface="Carlito"/>
              </a:rPr>
              <a:t>atau </a:t>
            </a:r>
            <a:r>
              <a:rPr sz="1800" spc="-10" dirty="0">
                <a:latin typeface="Carlito"/>
                <a:cs typeface="Carlito"/>
              </a:rPr>
              <a:t>persegi  </a:t>
            </a:r>
            <a:r>
              <a:rPr sz="1800" spc="-5" dirty="0">
                <a:latin typeface="Carlito"/>
                <a:cs typeface="Carlito"/>
              </a:rPr>
              <a:t>panjang.</a:t>
            </a:r>
            <a:endParaRPr sz="18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lr>
                <a:srgbClr val="0E6EC5"/>
              </a:buClr>
              <a:buFont typeface="Wingdings"/>
              <a:buChar char=""/>
            </a:pPr>
            <a:endParaRPr sz="1750">
              <a:latin typeface="Carlito"/>
              <a:cs typeface="Carlito"/>
            </a:endParaRPr>
          </a:p>
          <a:p>
            <a:pPr marL="304800" marR="5080" indent="-292735">
              <a:lnSpc>
                <a:spcPct val="100000"/>
              </a:lnSpc>
              <a:buClr>
                <a:srgbClr val="0E6EC5"/>
              </a:buClr>
              <a:buSzPct val="69444"/>
              <a:buFont typeface="Wingdings"/>
              <a:buChar char=""/>
              <a:tabLst>
                <a:tab pos="304800" algn="l"/>
                <a:tab pos="305435" algn="l"/>
              </a:tabLst>
            </a:pPr>
            <a:r>
              <a:rPr sz="1800" spc="-5" dirty="0">
                <a:latin typeface="Carlito"/>
                <a:cs typeface="Carlito"/>
              </a:rPr>
              <a:t>Media </a:t>
            </a:r>
            <a:r>
              <a:rPr sz="1800" spc="-10" dirty="0">
                <a:latin typeface="Carlito"/>
                <a:cs typeface="Carlito"/>
              </a:rPr>
              <a:t>yang dipakai </a:t>
            </a:r>
            <a:r>
              <a:rPr sz="1800" spc="-5" dirty="0">
                <a:latin typeface="Carlito"/>
                <a:cs typeface="Carlito"/>
              </a:rPr>
              <a:t>menulis </a:t>
            </a:r>
            <a:r>
              <a:rPr sz="1800" spc="-15" dirty="0">
                <a:latin typeface="Carlito"/>
                <a:cs typeface="Carlito"/>
              </a:rPr>
              <a:t>data </a:t>
            </a:r>
            <a:r>
              <a:rPr sz="1800" dirty="0">
                <a:latin typeface="Carlito"/>
                <a:cs typeface="Carlito"/>
              </a:rPr>
              <a:t>pada </a:t>
            </a:r>
            <a:r>
              <a:rPr sz="1800" spc="-5" dirty="0">
                <a:latin typeface="Carlito"/>
                <a:cs typeface="Carlito"/>
              </a:rPr>
              <a:t>floppy </a:t>
            </a:r>
            <a:r>
              <a:rPr sz="1800" dirty="0">
                <a:latin typeface="Carlito"/>
                <a:cs typeface="Carlito"/>
              </a:rPr>
              <a:t>adalah </a:t>
            </a:r>
            <a:r>
              <a:rPr sz="1800" spc="-5" dirty="0">
                <a:latin typeface="Carlito"/>
                <a:cs typeface="Carlito"/>
              </a:rPr>
              <a:t>floppy </a:t>
            </a:r>
            <a:r>
              <a:rPr sz="1800" dirty="0">
                <a:latin typeface="Carlito"/>
                <a:cs typeface="Carlito"/>
              </a:rPr>
              <a:t>drive, </a:t>
            </a:r>
            <a:r>
              <a:rPr sz="1800" spc="-5" dirty="0">
                <a:latin typeface="Carlito"/>
                <a:cs typeface="Carlito"/>
              </a:rPr>
              <a:t>namun seiring  </a:t>
            </a:r>
            <a:r>
              <a:rPr sz="1800" spc="-10" dirty="0">
                <a:latin typeface="Carlito"/>
                <a:cs typeface="Carlito"/>
              </a:rPr>
              <a:t>perkembangan </a:t>
            </a:r>
            <a:r>
              <a:rPr sz="1800" spc="-5" dirty="0">
                <a:latin typeface="Carlito"/>
                <a:cs typeface="Carlito"/>
              </a:rPr>
              <a:t>teknologi, </a:t>
            </a:r>
            <a:r>
              <a:rPr sz="1800" dirty="0">
                <a:latin typeface="Carlito"/>
                <a:cs typeface="Carlito"/>
              </a:rPr>
              <a:t>media </a:t>
            </a:r>
            <a:r>
              <a:rPr sz="1800" spc="-5" dirty="0">
                <a:latin typeface="Carlito"/>
                <a:cs typeface="Carlito"/>
              </a:rPr>
              <a:t>simpan ini </a:t>
            </a:r>
            <a:r>
              <a:rPr sz="1800" dirty="0">
                <a:latin typeface="Carlito"/>
                <a:cs typeface="Carlito"/>
              </a:rPr>
              <a:t>mulai </a:t>
            </a:r>
            <a:r>
              <a:rPr sz="1800" spc="-5" dirty="0">
                <a:latin typeface="Carlito"/>
                <a:cs typeface="Carlito"/>
              </a:rPr>
              <a:t>di </a:t>
            </a:r>
            <a:r>
              <a:rPr sz="1800" spc="-10" dirty="0">
                <a:latin typeface="Carlito"/>
                <a:cs typeface="Carlito"/>
              </a:rPr>
              <a:t>tinggalkan, </a:t>
            </a:r>
            <a:r>
              <a:rPr sz="1800" spc="-15" dirty="0">
                <a:latin typeface="Carlito"/>
                <a:cs typeface="Carlito"/>
              </a:rPr>
              <a:t>karena keterbatasan  </a:t>
            </a:r>
            <a:r>
              <a:rPr sz="1800" spc="-10" dirty="0">
                <a:latin typeface="Carlito"/>
                <a:cs typeface="Carlito"/>
              </a:rPr>
              <a:t>kapasitas </a:t>
            </a:r>
            <a:r>
              <a:rPr sz="1800" spc="-5" dirty="0">
                <a:latin typeface="Carlito"/>
                <a:cs typeface="Carlito"/>
              </a:rPr>
              <a:t>dan</a:t>
            </a:r>
            <a:r>
              <a:rPr sz="1800" spc="15" dirty="0">
                <a:latin typeface="Carlito"/>
                <a:cs typeface="Carlito"/>
              </a:rPr>
              <a:t> </a:t>
            </a:r>
            <a:r>
              <a:rPr sz="1800" spc="-10" dirty="0">
                <a:latin typeface="Carlito"/>
                <a:cs typeface="Carlito"/>
              </a:rPr>
              <a:t>fleksibilitasnya.</a:t>
            </a:r>
            <a:endParaRPr sz="18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lr>
                <a:srgbClr val="0E6EC5"/>
              </a:buClr>
              <a:buFont typeface="Wingdings"/>
              <a:buChar char=""/>
            </a:pPr>
            <a:endParaRPr sz="1750">
              <a:latin typeface="Carlito"/>
              <a:cs typeface="Carlito"/>
            </a:endParaRPr>
          </a:p>
          <a:p>
            <a:pPr marL="304800" indent="-292735">
              <a:lnSpc>
                <a:spcPct val="100000"/>
              </a:lnSpc>
              <a:buClr>
                <a:srgbClr val="0E6EC5"/>
              </a:buClr>
              <a:buSzPct val="69444"/>
              <a:buFont typeface="Wingdings"/>
              <a:buChar char=""/>
              <a:tabLst>
                <a:tab pos="304800" algn="l"/>
                <a:tab pos="305435" algn="l"/>
              </a:tabLst>
            </a:pPr>
            <a:r>
              <a:rPr sz="1800" spc="-10" dirty="0">
                <a:latin typeface="Carlito"/>
                <a:cs typeface="Carlito"/>
              </a:rPr>
              <a:t>Floppy </a:t>
            </a:r>
            <a:r>
              <a:rPr sz="1800" spc="-5" dirty="0">
                <a:latin typeface="Carlito"/>
                <a:cs typeface="Carlito"/>
              </a:rPr>
              <a:t>disk </a:t>
            </a:r>
            <a:r>
              <a:rPr sz="1800" dirty="0">
                <a:latin typeface="Carlito"/>
                <a:cs typeface="Carlito"/>
              </a:rPr>
              <a:t>ada 2 </a:t>
            </a:r>
            <a:r>
              <a:rPr sz="1800" spc="-5" dirty="0">
                <a:latin typeface="Carlito"/>
                <a:cs typeface="Carlito"/>
              </a:rPr>
              <a:t>macam</a:t>
            </a:r>
            <a:r>
              <a:rPr sz="1800" spc="20" dirty="0">
                <a:latin typeface="Carlito"/>
                <a:cs typeface="Carlito"/>
              </a:rPr>
              <a:t> </a:t>
            </a:r>
            <a:r>
              <a:rPr sz="1800" dirty="0">
                <a:latin typeface="Carlito"/>
                <a:cs typeface="Carlito"/>
              </a:rPr>
              <a:t>:</a:t>
            </a:r>
            <a:endParaRPr sz="1800">
              <a:latin typeface="Carlito"/>
              <a:cs typeface="Carlito"/>
            </a:endParaRPr>
          </a:p>
          <a:p>
            <a:pPr marL="304800" indent="-292735">
              <a:lnSpc>
                <a:spcPct val="100000"/>
              </a:lnSpc>
              <a:buClr>
                <a:srgbClr val="0E6EC5"/>
              </a:buClr>
              <a:buSzPct val="69444"/>
              <a:buFont typeface="Wingdings"/>
              <a:buChar char=""/>
              <a:tabLst>
                <a:tab pos="304800" algn="l"/>
                <a:tab pos="305435" algn="l"/>
              </a:tabLst>
            </a:pPr>
            <a:r>
              <a:rPr sz="1800" spc="-10" dirty="0">
                <a:latin typeface="Carlito"/>
                <a:cs typeface="Carlito"/>
              </a:rPr>
              <a:t>Floppy </a:t>
            </a:r>
            <a:r>
              <a:rPr sz="1800" dirty="0">
                <a:latin typeface="Carlito"/>
                <a:cs typeface="Carlito"/>
              </a:rPr>
              <a:t>5.25 &amp; </a:t>
            </a:r>
            <a:r>
              <a:rPr sz="1800" spc="-10" dirty="0">
                <a:latin typeface="Carlito"/>
                <a:cs typeface="Carlito"/>
              </a:rPr>
              <a:t>Floppy</a:t>
            </a:r>
            <a:r>
              <a:rPr sz="1800" spc="25" dirty="0">
                <a:latin typeface="Carlito"/>
                <a:cs typeface="Carlito"/>
              </a:rPr>
              <a:t> </a:t>
            </a:r>
            <a:r>
              <a:rPr sz="1800" dirty="0">
                <a:latin typeface="Carlito"/>
                <a:cs typeface="Carlito"/>
              </a:rPr>
              <a:t>1.44</a:t>
            </a:r>
            <a:endParaRPr sz="1800">
              <a:latin typeface="Carlito"/>
              <a:cs typeface="Carlito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1485900" y="0"/>
            <a:ext cx="7678420" cy="6890384"/>
            <a:chOff x="1485900" y="0"/>
            <a:chExt cx="7678420" cy="6890384"/>
          </a:xfrm>
        </p:grpSpPr>
        <p:sp>
          <p:nvSpPr>
            <p:cNvPr id="10" name="object 10"/>
            <p:cNvSpPr/>
            <p:nvPr/>
          </p:nvSpPr>
          <p:spPr>
            <a:xfrm>
              <a:off x="1485900" y="4952999"/>
              <a:ext cx="3293364" cy="160020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991100" y="4952999"/>
              <a:ext cx="2400300" cy="160020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353806" y="6858"/>
              <a:ext cx="791210" cy="685800"/>
            </a:xfrm>
            <a:custGeom>
              <a:avLst/>
              <a:gdLst/>
              <a:ahLst/>
              <a:cxnLst/>
              <a:rect l="l" t="t" r="r" b="b"/>
              <a:pathLst>
                <a:path w="791209" h="685800">
                  <a:moveTo>
                    <a:pt x="790955" y="0"/>
                  </a:moveTo>
                  <a:lnTo>
                    <a:pt x="0" y="0"/>
                  </a:lnTo>
                  <a:lnTo>
                    <a:pt x="0" y="685800"/>
                  </a:lnTo>
                  <a:lnTo>
                    <a:pt x="790955" y="685800"/>
                  </a:lnTo>
                  <a:lnTo>
                    <a:pt x="790955" y="600075"/>
                  </a:lnTo>
                  <a:lnTo>
                    <a:pt x="202565" y="600075"/>
                  </a:lnTo>
                  <a:lnTo>
                    <a:pt x="202565" y="342900"/>
                  </a:lnTo>
                  <a:lnTo>
                    <a:pt x="138302" y="342900"/>
                  </a:lnTo>
                  <a:lnTo>
                    <a:pt x="395477" y="85725"/>
                  </a:lnTo>
                  <a:lnTo>
                    <a:pt x="790955" y="85725"/>
                  </a:lnTo>
                  <a:lnTo>
                    <a:pt x="790955" y="0"/>
                  </a:lnTo>
                  <a:close/>
                </a:path>
                <a:path w="791209" h="685800">
                  <a:moveTo>
                    <a:pt x="790955" y="117856"/>
                  </a:moveTo>
                  <a:lnTo>
                    <a:pt x="556260" y="117856"/>
                  </a:lnTo>
                  <a:lnTo>
                    <a:pt x="556260" y="246507"/>
                  </a:lnTo>
                  <a:lnTo>
                    <a:pt x="652652" y="342900"/>
                  </a:lnTo>
                  <a:lnTo>
                    <a:pt x="588391" y="342900"/>
                  </a:lnTo>
                  <a:lnTo>
                    <a:pt x="588391" y="600075"/>
                  </a:lnTo>
                  <a:lnTo>
                    <a:pt x="790955" y="600075"/>
                  </a:lnTo>
                  <a:lnTo>
                    <a:pt x="790955" y="117856"/>
                  </a:lnTo>
                  <a:close/>
                </a:path>
                <a:path w="791209" h="685800">
                  <a:moveTo>
                    <a:pt x="790955" y="85725"/>
                  </a:moveTo>
                  <a:lnTo>
                    <a:pt x="395477" y="85725"/>
                  </a:lnTo>
                  <a:lnTo>
                    <a:pt x="491871" y="182118"/>
                  </a:lnTo>
                  <a:lnTo>
                    <a:pt x="491871" y="117856"/>
                  </a:lnTo>
                  <a:lnTo>
                    <a:pt x="790955" y="117856"/>
                  </a:lnTo>
                  <a:lnTo>
                    <a:pt x="790955" y="85725"/>
                  </a:lnTo>
                  <a:close/>
                </a:path>
              </a:pathLst>
            </a:custGeom>
            <a:solidFill>
              <a:srgbClr val="0E6E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8556370" y="124713"/>
              <a:ext cx="386080" cy="482600"/>
            </a:xfrm>
            <a:custGeom>
              <a:avLst/>
              <a:gdLst/>
              <a:ahLst/>
              <a:cxnLst/>
              <a:rect l="l" t="t" r="r" b="b"/>
              <a:pathLst>
                <a:path w="386079" h="482600">
                  <a:moveTo>
                    <a:pt x="353695" y="0"/>
                  </a:moveTo>
                  <a:lnTo>
                    <a:pt x="289305" y="0"/>
                  </a:lnTo>
                  <a:lnTo>
                    <a:pt x="289305" y="64261"/>
                  </a:lnTo>
                  <a:lnTo>
                    <a:pt x="353695" y="128650"/>
                  </a:lnTo>
                  <a:lnTo>
                    <a:pt x="353695" y="0"/>
                  </a:lnTo>
                  <a:close/>
                </a:path>
                <a:path w="386079" h="482600">
                  <a:moveTo>
                    <a:pt x="385825" y="225043"/>
                  </a:moveTo>
                  <a:lnTo>
                    <a:pt x="0" y="225043"/>
                  </a:lnTo>
                  <a:lnTo>
                    <a:pt x="0" y="482218"/>
                  </a:lnTo>
                  <a:lnTo>
                    <a:pt x="160781" y="482218"/>
                  </a:lnTo>
                  <a:lnTo>
                    <a:pt x="160781" y="353694"/>
                  </a:lnTo>
                  <a:lnTo>
                    <a:pt x="385825" y="353694"/>
                  </a:lnTo>
                  <a:lnTo>
                    <a:pt x="385825" y="225043"/>
                  </a:lnTo>
                  <a:close/>
                </a:path>
                <a:path w="386079" h="482600">
                  <a:moveTo>
                    <a:pt x="385825" y="353694"/>
                  </a:moveTo>
                  <a:lnTo>
                    <a:pt x="225044" y="353694"/>
                  </a:lnTo>
                  <a:lnTo>
                    <a:pt x="225044" y="482218"/>
                  </a:lnTo>
                  <a:lnTo>
                    <a:pt x="385825" y="482218"/>
                  </a:lnTo>
                  <a:lnTo>
                    <a:pt x="385825" y="353694"/>
                  </a:lnTo>
                  <a:close/>
                </a:path>
              </a:pathLst>
            </a:custGeom>
            <a:solidFill>
              <a:srgbClr val="0C58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8492108" y="92583"/>
              <a:ext cx="514350" cy="514350"/>
            </a:xfrm>
            <a:custGeom>
              <a:avLst/>
              <a:gdLst/>
              <a:ahLst/>
              <a:cxnLst/>
              <a:rect l="l" t="t" r="r" b="b"/>
              <a:pathLst>
                <a:path w="514350" h="514350">
                  <a:moveTo>
                    <a:pt x="257175" y="0"/>
                  </a:moveTo>
                  <a:lnTo>
                    <a:pt x="0" y="257175"/>
                  </a:lnTo>
                  <a:lnTo>
                    <a:pt x="514350" y="257175"/>
                  </a:lnTo>
                  <a:lnTo>
                    <a:pt x="257175" y="0"/>
                  </a:lnTo>
                  <a:close/>
                </a:path>
                <a:path w="514350" h="514350">
                  <a:moveTo>
                    <a:pt x="289306" y="385826"/>
                  </a:moveTo>
                  <a:lnTo>
                    <a:pt x="225044" y="385826"/>
                  </a:lnTo>
                  <a:lnTo>
                    <a:pt x="225044" y="514350"/>
                  </a:lnTo>
                  <a:lnTo>
                    <a:pt x="289306" y="514350"/>
                  </a:lnTo>
                  <a:lnTo>
                    <a:pt x="289306" y="385826"/>
                  </a:lnTo>
                  <a:close/>
                </a:path>
              </a:pathLst>
            </a:custGeom>
            <a:solidFill>
              <a:srgbClr val="09437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8492108" y="92583"/>
              <a:ext cx="514350" cy="514350"/>
            </a:xfrm>
            <a:custGeom>
              <a:avLst/>
              <a:gdLst/>
              <a:ahLst/>
              <a:cxnLst/>
              <a:rect l="l" t="t" r="r" b="b"/>
              <a:pathLst>
                <a:path w="514350" h="514350">
                  <a:moveTo>
                    <a:pt x="257175" y="0"/>
                  </a:moveTo>
                  <a:lnTo>
                    <a:pt x="353568" y="96393"/>
                  </a:lnTo>
                  <a:lnTo>
                    <a:pt x="353568" y="32131"/>
                  </a:lnTo>
                  <a:lnTo>
                    <a:pt x="417957" y="32131"/>
                  </a:lnTo>
                  <a:lnTo>
                    <a:pt x="417957" y="160782"/>
                  </a:lnTo>
                  <a:lnTo>
                    <a:pt x="514350" y="257175"/>
                  </a:lnTo>
                  <a:lnTo>
                    <a:pt x="450088" y="257175"/>
                  </a:lnTo>
                  <a:lnTo>
                    <a:pt x="450088" y="514350"/>
                  </a:lnTo>
                  <a:lnTo>
                    <a:pt x="64262" y="514350"/>
                  </a:lnTo>
                  <a:lnTo>
                    <a:pt x="64262" y="257175"/>
                  </a:lnTo>
                  <a:lnTo>
                    <a:pt x="0" y="257175"/>
                  </a:lnTo>
                  <a:lnTo>
                    <a:pt x="257175" y="0"/>
                  </a:lnTo>
                  <a:close/>
                </a:path>
                <a:path w="514350" h="514350">
                  <a:moveTo>
                    <a:pt x="353568" y="96393"/>
                  </a:moveTo>
                  <a:lnTo>
                    <a:pt x="417957" y="160782"/>
                  </a:lnTo>
                </a:path>
                <a:path w="514350" h="514350">
                  <a:moveTo>
                    <a:pt x="450088" y="257175"/>
                  </a:moveTo>
                  <a:lnTo>
                    <a:pt x="64262" y="257175"/>
                  </a:lnTo>
                </a:path>
                <a:path w="514350" h="514350">
                  <a:moveTo>
                    <a:pt x="225044" y="514350"/>
                  </a:moveTo>
                  <a:lnTo>
                    <a:pt x="225044" y="385826"/>
                  </a:lnTo>
                  <a:lnTo>
                    <a:pt x="289306" y="385826"/>
                  </a:lnTo>
                  <a:lnTo>
                    <a:pt x="289306" y="514350"/>
                  </a:lnTo>
                </a:path>
              </a:pathLst>
            </a:custGeom>
            <a:ln w="38100">
              <a:solidFill>
                <a:srgbClr val="08509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8353806" y="6858"/>
              <a:ext cx="791210" cy="685800"/>
            </a:xfrm>
            <a:custGeom>
              <a:avLst/>
              <a:gdLst/>
              <a:ahLst/>
              <a:cxnLst/>
              <a:rect l="l" t="t" r="r" b="b"/>
              <a:pathLst>
                <a:path w="791209" h="685800">
                  <a:moveTo>
                    <a:pt x="0" y="685800"/>
                  </a:moveTo>
                  <a:lnTo>
                    <a:pt x="790955" y="685800"/>
                  </a:lnTo>
                  <a:lnTo>
                    <a:pt x="790955" y="0"/>
                  </a:lnTo>
                  <a:lnTo>
                    <a:pt x="0" y="0"/>
                  </a:lnTo>
                  <a:lnTo>
                    <a:pt x="0" y="685800"/>
                  </a:lnTo>
                  <a:close/>
                </a:path>
              </a:pathLst>
            </a:custGeom>
            <a:ln w="38100">
              <a:solidFill>
                <a:srgbClr val="08509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7515605" y="6630162"/>
              <a:ext cx="762000" cy="228600"/>
            </a:xfrm>
            <a:custGeom>
              <a:avLst/>
              <a:gdLst/>
              <a:ahLst/>
              <a:cxnLst/>
              <a:rect l="l" t="t" r="r" b="b"/>
              <a:pathLst>
                <a:path w="762000" h="228600">
                  <a:moveTo>
                    <a:pt x="762000" y="0"/>
                  </a:moveTo>
                  <a:lnTo>
                    <a:pt x="0" y="0"/>
                  </a:lnTo>
                  <a:lnTo>
                    <a:pt x="0" y="228599"/>
                  </a:lnTo>
                  <a:lnTo>
                    <a:pt x="762000" y="228599"/>
                  </a:lnTo>
                  <a:lnTo>
                    <a:pt x="762000" y="200023"/>
                  </a:lnTo>
                  <a:lnTo>
                    <a:pt x="466725" y="200023"/>
                  </a:lnTo>
                  <a:lnTo>
                    <a:pt x="295275" y="114298"/>
                  </a:lnTo>
                  <a:lnTo>
                    <a:pt x="466725" y="28575"/>
                  </a:lnTo>
                  <a:lnTo>
                    <a:pt x="762000" y="28575"/>
                  </a:lnTo>
                  <a:lnTo>
                    <a:pt x="762000" y="0"/>
                  </a:lnTo>
                  <a:close/>
                </a:path>
                <a:path w="762000" h="228600">
                  <a:moveTo>
                    <a:pt x="762000" y="28575"/>
                  </a:moveTo>
                  <a:lnTo>
                    <a:pt x="466725" y="28575"/>
                  </a:lnTo>
                  <a:lnTo>
                    <a:pt x="466725" y="200023"/>
                  </a:lnTo>
                  <a:lnTo>
                    <a:pt x="762000" y="200023"/>
                  </a:lnTo>
                  <a:lnTo>
                    <a:pt x="762000" y="28575"/>
                  </a:lnTo>
                  <a:close/>
                </a:path>
              </a:pathLst>
            </a:custGeom>
            <a:solidFill>
              <a:srgbClr val="0E6E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7791830" y="6639687"/>
              <a:ext cx="209550" cy="209548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7515605" y="6630161"/>
              <a:ext cx="762000" cy="228600"/>
            </a:xfrm>
            <a:custGeom>
              <a:avLst/>
              <a:gdLst/>
              <a:ahLst/>
              <a:cxnLst/>
              <a:rect l="l" t="t" r="r" b="b"/>
              <a:pathLst>
                <a:path w="762000" h="228600">
                  <a:moveTo>
                    <a:pt x="0" y="228600"/>
                  </a:moveTo>
                  <a:lnTo>
                    <a:pt x="762000" y="228600"/>
                  </a:lnTo>
                  <a:lnTo>
                    <a:pt x="762000" y="0"/>
                  </a:lnTo>
                  <a:lnTo>
                    <a:pt x="0" y="0"/>
                  </a:lnTo>
                  <a:lnTo>
                    <a:pt x="0" y="228600"/>
                  </a:lnTo>
                  <a:close/>
                </a:path>
              </a:pathLst>
            </a:custGeom>
            <a:ln w="38100">
              <a:solidFill>
                <a:srgbClr val="08509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8382761" y="6630162"/>
              <a:ext cx="762000" cy="228600"/>
            </a:xfrm>
            <a:custGeom>
              <a:avLst/>
              <a:gdLst/>
              <a:ahLst/>
              <a:cxnLst/>
              <a:rect l="l" t="t" r="r" b="b"/>
              <a:pathLst>
                <a:path w="762000" h="228600">
                  <a:moveTo>
                    <a:pt x="762000" y="0"/>
                  </a:moveTo>
                  <a:lnTo>
                    <a:pt x="0" y="0"/>
                  </a:lnTo>
                  <a:lnTo>
                    <a:pt x="0" y="228599"/>
                  </a:lnTo>
                  <a:lnTo>
                    <a:pt x="762000" y="228599"/>
                  </a:lnTo>
                  <a:lnTo>
                    <a:pt x="762000" y="200023"/>
                  </a:lnTo>
                  <a:lnTo>
                    <a:pt x="295275" y="200023"/>
                  </a:lnTo>
                  <a:lnTo>
                    <a:pt x="295275" y="28575"/>
                  </a:lnTo>
                  <a:lnTo>
                    <a:pt x="762000" y="28575"/>
                  </a:lnTo>
                  <a:lnTo>
                    <a:pt x="762000" y="0"/>
                  </a:lnTo>
                  <a:close/>
                </a:path>
                <a:path w="762000" h="228600">
                  <a:moveTo>
                    <a:pt x="762000" y="28575"/>
                  </a:moveTo>
                  <a:lnTo>
                    <a:pt x="295275" y="28575"/>
                  </a:lnTo>
                  <a:lnTo>
                    <a:pt x="466725" y="114298"/>
                  </a:lnTo>
                  <a:lnTo>
                    <a:pt x="295275" y="200023"/>
                  </a:lnTo>
                  <a:lnTo>
                    <a:pt x="762000" y="200023"/>
                  </a:lnTo>
                  <a:lnTo>
                    <a:pt x="762000" y="28575"/>
                  </a:lnTo>
                  <a:close/>
                </a:path>
              </a:pathLst>
            </a:custGeom>
            <a:solidFill>
              <a:srgbClr val="0E6E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8658986" y="6639687"/>
              <a:ext cx="209550" cy="209548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8382761" y="6630161"/>
              <a:ext cx="762000" cy="228600"/>
            </a:xfrm>
            <a:custGeom>
              <a:avLst/>
              <a:gdLst/>
              <a:ahLst/>
              <a:cxnLst/>
              <a:rect l="l" t="t" r="r" b="b"/>
              <a:pathLst>
                <a:path w="762000" h="228600">
                  <a:moveTo>
                    <a:pt x="0" y="228600"/>
                  </a:moveTo>
                  <a:lnTo>
                    <a:pt x="762000" y="228600"/>
                  </a:lnTo>
                  <a:lnTo>
                    <a:pt x="762000" y="0"/>
                  </a:lnTo>
                  <a:lnTo>
                    <a:pt x="0" y="0"/>
                  </a:lnTo>
                  <a:lnTo>
                    <a:pt x="0" y="228600"/>
                  </a:lnTo>
                  <a:close/>
                </a:path>
              </a:pathLst>
            </a:custGeom>
            <a:ln w="38100">
              <a:solidFill>
                <a:srgbClr val="08509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59956" y="143192"/>
            <a:ext cx="8821420" cy="6576695"/>
            <a:chOff x="159956" y="143192"/>
            <a:chExt cx="8821420" cy="6576695"/>
          </a:xfrm>
        </p:grpSpPr>
        <p:sp>
          <p:nvSpPr>
            <p:cNvPr id="3" name="object 3"/>
            <p:cNvSpPr/>
            <p:nvPr/>
          </p:nvSpPr>
          <p:spPr>
            <a:xfrm>
              <a:off x="164592" y="147827"/>
              <a:ext cx="8811768" cy="656691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65354" y="148589"/>
              <a:ext cx="8810625" cy="6565900"/>
            </a:xfrm>
            <a:custGeom>
              <a:avLst/>
              <a:gdLst/>
              <a:ahLst/>
              <a:cxnLst/>
              <a:rect l="l" t="t" r="r" b="b"/>
              <a:pathLst>
                <a:path w="8810625" h="6565900">
                  <a:moveTo>
                    <a:pt x="775169" y="0"/>
                  </a:moveTo>
                  <a:lnTo>
                    <a:pt x="8810244" y="0"/>
                  </a:lnTo>
                  <a:lnTo>
                    <a:pt x="8810244" y="5790222"/>
                  </a:lnTo>
                  <a:lnTo>
                    <a:pt x="8808829" y="5837443"/>
                  </a:lnTo>
                  <a:lnTo>
                    <a:pt x="8804638" y="5883916"/>
                  </a:lnTo>
                  <a:lnTo>
                    <a:pt x="8797753" y="5929560"/>
                  </a:lnTo>
                  <a:lnTo>
                    <a:pt x="8788255" y="5974293"/>
                  </a:lnTo>
                  <a:lnTo>
                    <a:pt x="8776224" y="6018035"/>
                  </a:lnTo>
                  <a:lnTo>
                    <a:pt x="8761742" y="6060704"/>
                  </a:lnTo>
                  <a:lnTo>
                    <a:pt x="8744890" y="6102220"/>
                  </a:lnTo>
                  <a:lnTo>
                    <a:pt x="8725750" y="6142501"/>
                  </a:lnTo>
                  <a:lnTo>
                    <a:pt x="8704401" y="6181466"/>
                  </a:lnTo>
                  <a:lnTo>
                    <a:pt x="8680925" y="6219034"/>
                  </a:lnTo>
                  <a:lnTo>
                    <a:pt x="8655404" y="6255124"/>
                  </a:lnTo>
                  <a:lnTo>
                    <a:pt x="8627918" y="6289655"/>
                  </a:lnTo>
                  <a:lnTo>
                    <a:pt x="8598549" y="6322545"/>
                  </a:lnTo>
                  <a:lnTo>
                    <a:pt x="8567377" y="6353715"/>
                  </a:lnTo>
                  <a:lnTo>
                    <a:pt x="8534485" y="6383082"/>
                  </a:lnTo>
                  <a:lnTo>
                    <a:pt x="8499952" y="6410566"/>
                  </a:lnTo>
                  <a:lnTo>
                    <a:pt x="8463860" y="6436085"/>
                  </a:lnTo>
                  <a:lnTo>
                    <a:pt x="8426290" y="6459559"/>
                  </a:lnTo>
                  <a:lnTo>
                    <a:pt x="8387323" y="6480906"/>
                  </a:lnTo>
                  <a:lnTo>
                    <a:pt x="8347040" y="6500045"/>
                  </a:lnTo>
                  <a:lnTo>
                    <a:pt x="8305523" y="6516895"/>
                  </a:lnTo>
                  <a:lnTo>
                    <a:pt x="8262853" y="6531376"/>
                  </a:lnTo>
                  <a:lnTo>
                    <a:pt x="8219110" y="6543405"/>
                  </a:lnTo>
                  <a:lnTo>
                    <a:pt x="8174375" y="6552903"/>
                  </a:lnTo>
                  <a:lnTo>
                    <a:pt x="8128731" y="6559787"/>
                  </a:lnTo>
                  <a:lnTo>
                    <a:pt x="8082257" y="6563977"/>
                  </a:lnTo>
                  <a:lnTo>
                    <a:pt x="8035036" y="6565391"/>
                  </a:lnTo>
                  <a:lnTo>
                    <a:pt x="0" y="6565391"/>
                  </a:lnTo>
                  <a:lnTo>
                    <a:pt x="0" y="775207"/>
                  </a:lnTo>
                  <a:lnTo>
                    <a:pt x="1414" y="727986"/>
                  </a:lnTo>
                  <a:lnTo>
                    <a:pt x="5604" y="681512"/>
                  </a:lnTo>
                  <a:lnTo>
                    <a:pt x="12488" y="635868"/>
                  </a:lnTo>
                  <a:lnTo>
                    <a:pt x="21986" y="591133"/>
                  </a:lnTo>
                  <a:lnTo>
                    <a:pt x="34015" y="547390"/>
                  </a:lnTo>
                  <a:lnTo>
                    <a:pt x="48496" y="504720"/>
                  </a:lnTo>
                  <a:lnTo>
                    <a:pt x="65346" y="463203"/>
                  </a:lnTo>
                  <a:lnTo>
                    <a:pt x="84485" y="422920"/>
                  </a:lnTo>
                  <a:lnTo>
                    <a:pt x="105832" y="383953"/>
                  </a:lnTo>
                  <a:lnTo>
                    <a:pt x="129306" y="346383"/>
                  </a:lnTo>
                  <a:lnTo>
                    <a:pt x="154825" y="310291"/>
                  </a:lnTo>
                  <a:lnTo>
                    <a:pt x="182309" y="275758"/>
                  </a:lnTo>
                  <a:lnTo>
                    <a:pt x="211676" y="242866"/>
                  </a:lnTo>
                  <a:lnTo>
                    <a:pt x="242846" y="211694"/>
                  </a:lnTo>
                  <a:lnTo>
                    <a:pt x="275736" y="182325"/>
                  </a:lnTo>
                  <a:lnTo>
                    <a:pt x="310267" y="154839"/>
                  </a:lnTo>
                  <a:lnTo>
                    <a:pt x="346357" y="129318"/>
                  </a:lnTo>
                  <a:lnTo>
                    <a:pt x="383925" y="105842"/>
                  </a:lnTo>
                  <a:lnTo>
                    <a:pt x="422890" y="84493"/>
                  </a:lnTo>
                  <a:lnTo>
                    <a:pt x="463171" y="65353"/>
                  </a:lnTo>
                  <a:lnTo>
                    <a:pt x="504687" y="48501"/>
                  </a:lnTo>
                  <a:lnTo>
                    <a:pt x="547356" y="34019"/>
                  </a:lnTo>
                  <a:lnTo>
                    <a:pt x="591098" y="21988"/>
                  </a:lnTo>
                  <a:lnTo>
                    <a:pt x="635831" y="12490"/>
                  </a:lnTo>
                  <a:lnTo>
                    <a:pt x="681475" y="5605"/>
                  </a:lnTo>
                  <a:lnTo>
                    <a:pt x="727948" y="1414"/>
                  </a:lnTo>
                  <a:lnTo>
                    <a:pt x="775169" y="0"/>
                  </a:lnTo>
                  <a:close/>
                </a:path>
              </a:pathLst>
            </a:custGeom>
            <a:ln w="10668">
              <a:solidFill>
                <a:srgbClr val="DAFD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73024" y="1420368"/>
              <a:ext cx="8031480" cy="4114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88263" y="1423415"/>
              <a:ext cx="8001000" cy="10795"/>
            </a:xfrm>
            <a:custGeom>
              <a:avLst/>
              <a:gdLst/>
              <a:ahLst/>
              <a:cxnLst/>
              <a:rect l="l" t="t" r="r" b="b"/>
              <a:pathLst>
                <a:path w="8001000" h="10794">
                  <a:moveTo>
                    <a:pt x="8001000" y="0"/>
                  </a:moveTo>
                  <a:lnTo>
                    <a:pt x="0" y="0"/>
                  </a:lnTo>
                  <a:lnTo>
                    <a:pt x="0" y="10667"/>
                  </a:lnTo>
                  <a:lnTo>
                    <a:pt x="8001000" y="10667"/>
                  </a:lnTo>
                  <a:lnTo>
                    <a:pt x="8001000" y="0"/>
                  </a:lnTo>
                  <a:close/>
                </a:path>
              </a:pathLst>
            </a:custGeom>
            <a:solidFill>
              <a:srgbClr val="0E6E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98931" y="984504"/>
              <a:ext cx="2366772" cy="35661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383540" y="1534109"/>
            <a:ext cx="8314055" cy="32645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04800" indent="-292735">
              <a:lnSpc>
                <a:spcPct val="100000"/>
              </a:lnSpc>
              <a:spcBef>
                <a:spcPts val="95"/>
              </a:spcBef>
              <a:buClr>
                <a:srgbClr val="0E6EC5"/>
              </a:buClr>
              <a:buSzPct val="69642"/>
              <a:buFont typeface="Wingdings"/>
              <a:buChar char=""/>
              <a:tabLst>
                <a:tab pos="305435" algn="l"/>
              </a:tabLst>
            </a:pPr>
            <a:r>
              <a:rPr sz="2800" spc="-5" dirty="0">
                <a:latin typeface="Carlito"/>
                <a:cs typeface="Carlito"/>
              </a:rPr>
              <a:t>CD (Compact</a:t>
            </a:r>
            <a:r>
              <a:rPr sz="2800" spc="15" dirty="0">
                <a:latin typeface="Carlito"/>
                <a:cs typeface="Carlito"/>
              </a:rPr>
              <a:t> </a:t>
            </a:r>
            <a:r>
              <a:rPr sz="2800" spc="-5" dirty="0">
                <a:latin typeface="Carlito"/>
                <a:cs typeface="Carlito"/>
              </a:rPr>
              <a:t>disc)</a:t>
            </a:r>
            <a:endParaRPr sz="28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400">
              <a:latin typeface="Carlito"/>
              <a:cs typeface="Carlito"/>
            </a:endParaRPr>
          </a:p>
          <a:p>
            <a:pPr marL="304800" marR="5080" indent="-292735">
              <a:lnSpc>
                <a:spcPct val="100000"/>
              </a:lnSpc>
              <a:buClr>
                <a:srgbClr val="0E6EC5"/>
              </a:buClr>
              <a:buSzPct val="70000"/>
              <a:buFont typeface="Courier New"/>
              <a:buChar char="o"/>
              <a:tabLst>
                <a:tab pos="304800" algn="l"/>
                <a:tab pos="305435" algn="l"/>
              </a:tabLst>
            </a:pPr>
            <a:r>
              <a:rPr sz="2000" dirty="0">
                <a:latin typeface="Carlito"/>
                <a:cs typeface="Carlito"/>
              </a:rPr>
              <a:t>adalah </a:t>
            </a:r>
            <a:r>
              <a:rPr sz="2000" spc="-5" dirty="0">
                <a:latin typeface="Carlito"/>
                <a:cs typeface="Carlito"/>
              </a:rPr>
              <a:t>sebuah </a:t>
            </a:r>
            <a:r>
              <a:rPr sz="2000" spc="-10" dirty="0">
                <a:latin typeface="Carlito"/>
                <a:cs typeface="Carlito"/>
              </a:rPr>
              <a:t>piringan optikal yang </a:t>
            </a:r>
            <a:r>
              <a:rPr sz="2000" spc="-5" dirty="0">
                <a:latin typeface="Carlito"/>
                <a:cs typeface="Carlito"/>
              </a:rPr>
              <a:t>digunakan untuk menyimpan </a:t>
            </a:r>
            <a:r>
              <a:rPr sz="2000" spc="-15" dirty="0">
                <a:latin typeface="Carlito"/>
                <a:cs typeface="Carlito"/>
              </a:rPr>
              <a:t>data </a:t>
            </a:r>
            <a:r>
              <a:rPr sz="2000" spc="-10" dirty="0">
                <a:latin typeface="Carlito"/>
                <a:cs typeface="Carlito"/>
              </a:rPr>
              <a:t>secara  digital</a:t>
            </a:r>
            <a:endParaRPr sz="20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Clr>
                <a:srgbClr val="0E6EC5"/>
              </a:buClr>
              <a:buFont typeface="Courier New"/>
              <a:buChar char="o"/>
            </a:pPr>
            <a:endParaRPr sz="1950">
              <a:latin typeface="Carlito"/>
              <a:cs typeface="Carlito"/>
            </a:endParaRPr>
          </a:p>
          <a:p>
            <a:pPr marL="304800" marR="77470" indent="-292735">
              <a:lnSpc>
                <a:spcPct val="100000"/>
              </a:lnSpc>
              <a:buClr>
                <a:srgbClr val="0E6EC5"/>
              </a:buClr>
              <a:buSzPct val="70000"/>
              <a:buFont typeface="Courier New"/>
              <a:buChar char="o"/>
              <a:tabLst>
                <a:tab pos="304800" algn="l"/>
                <a:tab pos="305435" algn="l"/>
              </a:tabLst>
            </a:pPr>
            <a:r>
              <a:rPr sz="2000" spc="-20" dirty="0">
                <a:latin typeface="Carlito"/>
                <a:cs typeface="Carlito"/>
              </a:rPr>
              <a:t>Teknologi </a:t>
            </a:r>
            <a:r>
              <a:rPr sz="2000" spc="-10" dirty="0">
                <a:latin typeface="Carlito"/>
                <a:cs typeface="Carlito"/>
              </a:rPr>
              <a:t>cakram </a:t>
            </a:r>
            <a:r>
              <a:rPr sz="2000" spc="-5" dirty="0">
                <a:latin typeface="Carlito"/>
                <a:cs typeface="Carlito"/>
              </a:rPr>
              <a:t>padat </a:t>
            </a:r>
            <a:r>
              <a:rPr sz="2000" spc="-10" dirty="0">
                <a:latin typeface="Carlito"/>
                <a:cs typeface="Carlito"/>
              </a:rPr>
              <a:t>kemudian </a:t>
            </a:r>
            <a:r>
              <a:rPr sz="2000" spc="-5" dirty="0">
                <a:latin typeface="Carlito"/>
                <a:cs typeface="Carlito"/>
              </a:rPr>
              <a:t>diadopsi untuk digunakan </a:t>
            </a:r>
            <a:r>
              <a:rPr sz="2000" spc="-10" dirty="0">
                <a:latin typeface="Carlito"/>
                <a:cs typeface="Carlito"/>
              </a:rPr>
              <a:t>sebagai alat  </a:t>
            </a:r>
            <a:r>
              <a:rPr sz="2000" spc="-5" dirty="0">
                <a:latin typeface="Carlito"/>
                <a:cs typeface="Carlito"/>
              </a:rPr>
              <a:t>penyimpan </a:t>
            </a:r>
            <a:r>
              <a:rPr sz="2000" spc="-15" dirty="0">
                <a:latin typeface="Carlito"/>
                <a:cs typeface="Carlito"/>
              </a:rPr>
              <a:t>data </a:t>
            </a:r>
            <a:r>
              <a:rPr sz="2000" spc="-10" dirty="0">
                <a:latin typeface="Carlito"/>
                <a:cs typeface="Carlito"/>
              </a:rPr>
              <a:t>yang dikenal sebagai </a:t>
            </a:r>
            <a:r>
              <a:rPr sz="2000" spc="-5" dirty="0">
                <a:latin typeface="Carlito"/>
                <a:cs typeface="Carlito"/>
              </a:rPr>
              <a:t>CD-ROM </a:t>
            </a:r>
            <a:r>
              <a:rPr sz="2000" spc="-10" dirty="0">
                <a:latin typeface="Carlito"/>
                <a:cs typeface="Carlito"/>
              </a:rPr>
              <a:t>serta </a:t>
            </a:r>
            <a:r>
              <a:rPr sz="2000" spc="-5" dirty="0">
                <a:latin typeface="Carlito"/>
                <a:cs typeface="Carlito"/>
              </a:rPr>
              <a:t>untuk media </a:t>
            </a:r>
            <a:r>
              <a:rPr sz="2000" spc="-10" dirty="0">
                <a:latin typeface="Carlito"/>
                <a:cs typeface="Carlito"/>
              </a:rPr>
              <a:t>yang </a:t>
            </a:r>
            <a:r>
              <a:rPr sz="2000" spc="-5" dirty="0">
                <a:latin typeface="Carlito"/>
                <a:cs typeface="Carlito"/>
              </a:rPr>
              <a:t>dapat  ditulis </a:t>
            </a:r>
            <a:r>
              <a:rPr sz="2000" spc="-10" dirty="0">
                <a:latin typeface="Carlito"/>
                <a:cs typeface="Carlito"/>
              </a:rPr>
              <a:t>sekali </a:t>
            </a:r>
            <a:r>
              <a:rPr sz="2000" dirty="0">
                <a:latin typeface="Carlito"/>
                <a:cs typeface="Carlito"/>
              </a:rPr>
              <a:t>maupun </a:t>
            </a:r>
            <a:r>
              <a:rPr sz="2000" spc="-5" dirty="0">
                <a:latin typeface="Carlito"/>
                <a:cs typeface="Carlito"/>
              </a:rPr>
              <a:t>berulang-ulang </a:t>
            </a:r>
            <a:r>
              <a:rPr sz="2000" spc="-35" dirty="0">
                <a:latin typeface="Carlito"/>
                <a:cs typeface="Carlito"/>
              </a:rPr>
              <a:t>CD-RW. </a:t>
            </a:r>
            <a:r>
              <a:rPr sz="2000" spc="-5" dirty="0">
                <a:latin typeface="Carlito"/>
                <a:cs typeface="Carlito"/>
              </a:rPr>
              <a:t>Sedangkan media </a:t>
            </a:r>
            <a:r>
              <a:rPr sz="2000" spc="-10" dirty="0">
                <a:latin typeface="Carlito"/>
                <a:cs typeface="Carlito"/>
              </a:rPr>
              <a:t>yang  </a:t>
            </a:r>
            <a:r>
              <a:rPr sz="2000" spc="-5" dirty="0">
                <a:latin typeface="Carlito"/>
                <a:cs typeface="Carlito"/>
              </a:rPr>
              <a:t>digunakan untuk membaca dan menulis </a:t>
            </a:r>
            <a:r>
              <a:rPr sz="2000" spc="-15" dirty="0">
                <a:latin typeface="Carlito"/>
                <a:cs typeface="Carlito"/>
              </a:rPr>
              <a:t>data </a:t>
            </a:r>
            <a:r>
              <a:rPr sz="2000" dirty="0">
                <a:latin typeface="Carlito"/>
                <a:cs typeface="Carlito"/>
              </a:rPr>
              <a:t>pada </a:t>
            </a:r>
            <a:r>
              <a:rPr sz="2000" spc="-5" dirty="0">
                <a:latin typeface="Carlito"/>
                <a:cs typeface="Carlito"/>
              </a:rPr>
              <a:t>CD </a:t>
            </a:r>
            <a:r>
              <a:rPr sz="2000" spc="-10" dirty="0">
                <a:latin typeface="Carlito"/>
                <a:cs typeface="Carlito"/>
              </a:rPr>
              <a:t>dinamakan </a:t>
            </a:r>
            <a:r>
              <a:rPr sz="2000" spc="5" dirty="0">
                <a:latin typeface="Carlito"/>
                <a:cs typeface="Carlito"/>
              </a:rPr>
              <a:t>CD-R </a:t>
            </a:r>
            <a:r>
              <a:rPr sz="2000" spc="-10" dirty="0">
                <a:latin typeface="Carlito"/>
                <a:cs typeface="Carlito"/>
              </a:rPr>
              <a:t>drive  </a:t>
            </a:r>
            <a:r>
              <a:rPr sz="2000" spc="-5" dirty="0">
                <a:latin typeface="Carlito"/>
                <a:cs typeface="Carlito"/>
              </a:rPr>
              <a:t>dan </a:t>
            </a:r>
            <a:r>
              <a:rPr sz="2000" dirty="0">
                <a:latin typeface="Carlito"/>
                <a:cs typeface="Carlito"/>
              </a:rPr>
              <a:t>CD-R/W</a:t>
            </a:r>
            <a:r>
              <a:rPr sz="2000" spc="-45" dirty="0">
                <a:latin typeface="Carlito"/>
                <a:cs typeface="Carlito"/>
              </a:rPr>
              <a:t> </a:t>
            </a:r>
            <a:r>
              <a:rPr sz="2000" spc="-10" dirty="0">
                <a:latin typeface="Carlito"/>
                <a:cs typeface="Carlito"/>
              </a:rPr>
              <a:t>drive</a:t>
            </a:r>
            <a:endParaRPr sz="2000">
              <a:latin typeface="Carlito"/>
              <a:cs typeface="Carlito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2052827" y="0"/>
            <a:ext cx="7111365" cy="6890384"/>
            <a:chOff x="2052827" y="0"/>
            <a:chExt cx="7111365" cy="6890384"/>
          </a:xfrm>
        </p:grpSpPr>
        <p:sp>
          <p:nvSpPr>
            <p:cNvPr id="10" name="object 10"/>
            <p:cNvSpPr/>
            <p:nvPr/>
          </p:nvSpPr>
          <p:spPr>
            <a:xfrm>
              <a:off x="2052827" y="4928616"/>
              <a:ext cx="1757172" cy="1776983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989576" y="4936236"/>
              <a:ext cx="2401824" cy="1696212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353806" y="6858"/>
              <a:ext cx="791210" cy="685800"/>
            </a:xfrm>
            <a:custGeom>
              <a:avLst/>
              <a:gdLst/>
              <a:ahLst/>
              <a:cxnLst/>
              <a:rect l="l" t="t" r="r" b="b"/>
              <a:pathLst>
                <a:path w="791209" h="685800">
                  <a:moveTo>
                    <a:pt x="790955" y="0"/>
                  </a:moveTo>
                  <a:lnTo>
                    <a:pt x="0" y="0"/>
                  </a:lnTo>
                  <a:lnTo>
                    <a:pt x="0" y="685800"/>
                  </a:lnTo>
                  <a:lnTo>
                    <a:pt x="790955" y="685800"/>
                  </a:lnTo>
                  <a:lnTo>
                    <a:pt x="790955" y="600075"/>
                  </a:lnTo>
                  <a:lnTo>
                    <a:pt x="202565" y="600075"/>
                  </a:lnTo>
                  <a:lnTo>
                    <a:pt x="202565" y="342900"/>
                  </a:lnTo>
                  <a:lnTo>
                    <a:pt x="138302" y="342900"/>
                  </a:lnTo>
                  <a:lnTo>
                    <a:pt x="395477" y="85725"/>
                  </a:lnTo>
                  <a:lnTo>
                    <a:pt x="790955" y="85725"/>
                  </a:lnTo>
                  <a:lnTo>
                    <a:pt x="790955" y="0"/>
                  </a:lnTo>
                  <a:close/>
                </a:path>
                <a:path w="791209" h="685800">
                  <a:moveTo>
                    <a:pt x="790955" y="117856"/>
                  </a:moveTo>
                  <a:lnTo>
                    <a:pt x="556260" y="117856"/>
                  </a:lnTo>
                  <a:lnTo>
                    <a:pt x="556260" y="246507"/>
                  </a:lnTo>
                  <a:lnTo>
                    <a:pt x="652652" y="342900"/>
                  </a:lnTo>
                  <a:lnTo>
                    <a:pt x="588391" y="342900"/>
                  </a:lnTo>
                  <a:lnTo>
                    <a:pt x="588391" y="600075"/>
                  </a:lnTo>
                  <a:lnTo>
                    <a:pt x="790955" y="600075"/>
                  </a:lnTo>
                  <a:lnTo>
                    <a:pt x="790955" y="117856"/>
                  </a:lnTo>
                  <a:close/>
                </a:path>
                <a:path w="791209" h="685800">
                  <a:moveTo>
                    <a:pt x="790955" y="85725"/>
                  </a:moveTo>
                  <a:lnTo>
                    <a:pt x="395477" y="85725"/>
                  </a:lnTo>
                  <a:lnTo>
                    <a:pt x="491871" y="182118"/>
                  </a:lnTo>
                  <a:lnTo>
                    <a:pt x="491871" y="117856"/>
                  </a:lnTo>
                  <a:lnTo>
                    <a:pt x="790955" y="117856"/>
                  </a:lnTo>
                  <a:lnTo>
                    <a:pt x="790955" y="85725"/>
                  </a:lnTo>
                  <a:close/>
                </a:path>
              </a:pathLst>
            </a:custGeom>
            <a:solidFill>
              <a:srgbClr val="0E6E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8556371" y="124713"/>
              <a:ext cx="386080" cy="482600"/>
            </a:xfrm>
            <a:custGeom>
              <a:avLst/>
              <a:gdLst/>
              <a:ahLst/>
              <a:cxnLst/>
              <a:rect l="l" t="t" r="r" b="b"/>
              <a:pathLst>
                <a:path w="386079" h="482600">
                  <a:moveTo>
                    <a:pt x="353695" y="0"/>
                  </a:moveTo>
                  <a:lnTo>
                    <a:pt x="289305" y="0"/>
                  </a:lnTo>
                  <a:lnTo>
                    <a:pt x="289305" y="64261"/>
                  </a:lnTo>
                  <a:lnTo>
                    <a:pt x="353695" y="128650"/>
                  </a:lnTo>
                  <a:lnTo>
                    <a:pt x="353695" y="0"/>
                  </a:lnTo>
                  <a:close/>
                </a:path>
                <a:path w="386079" h="482600">
                  <a:moveTo>
                    <a:pt x="385825" y="225043"/>
                  </a:moveTo>
                  <a:lnTo>
                    <a:pt x="0" y="225043"/>
                  </a:lnTo>
                  <a:lnTo>
                    <a:pt x="0" y="482218"/>
                  </a:lnTo>
                  <a:lnTo>
                    <a:pt x="160781" y="482218"/>
                  </a:lnTo>
                  <a:lnTo>
                    <a:pt x="160781" y="353694"/>
                  </a:lnTo>
                  <a:lnTo>
                    <a:pt x="385825" y="353694"/>
                  </a:lnTo>
                  <a:lnTo>
                    <a:pt x="385825" y="225043"/>
                  </a:lnTo>
                  <a:close/>
                </a:path>
                <a:path w="386079" h="482600">
                  <a:moveTo>
                    <a:pt x="385825" y="353694"/>
                  </a:moveTo>
                  <a:lnTo>
                    <a:pt x="225044" y="353694"/>
                  </a:lnTo>
                  <a:lnTo>
                    <a:pt x="225044" y="482218"/>
                  </a:lnTo>
                  <a:lnTo>
                    <a:pt x="385825" y="482218"/>
                  </a:lnTo>
                  <a:lnTo>
                    <a:pt x="385825" y="353694"/>
                  </a:lnTo>
                  <a:close/>
                </a:path>
              </a:pathLst>
            </a:custGeom>
            <a:solidFill>
              <a:srgbClr val="0C58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8492108" y="92583"/>
              <a:ext cx="514350" cy="514350"/>
            </a:xfrm>
            <a:custGeom>
              <a:avLst/>
              <a:gdLst/>
              <a:ahLst/>
              <a:cxnLst/>
              <a:rect l="l" t="t" r="r" b="b"/>
              <a:pathLst>
                <a:path w="514350" h="514350">
                  <a:moveTo>
                    <a:pt x="257175" y="0"/>
                  </a:moveTo>
                  <a:lnTo>
                    <a:pt x="0" y="257175"/>
                  </a:lnTo>
                  <a:lnTo>
                    <a:pt x="514350" y="257175"/>
                  </a:lnTo>
                  <a:lnTo>
                    <a:pt x="257175" y="0"/>
                  </a:lnTo>
                  <a:close/>
                </a:path>
                <a:path w="514350" h="514350">
                  <a:moveTo>
                    <a:pt x="289306" y="385826"/>
                  </a:moveTo>
                  <a:lnTo>
                    <a:pt x="225044" y="385826"/>
                  </a:lnTo>
                  <a:lnTo>
                    <a:pt x="225044" y="514350"/>
                  </a:lnTo>
                  <a:lnTo>
                    <a:pt x="289306" y="514350"/>
                  </a:lnTo>
                  <a:lnTo>
                    <a:pt x="289306" y="385826"/>
                  </a:lnTo>
                  <a:close/>
                </a:path>
              </a:pathLst>
            </a:custGeom>
            <a:solidFill>
              <a:srgbClr val="09437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8492108" y="92583"/>
              <a:ext cx="514350" cy="514350"/>
            </a:xfrm>
            <a:custGeom>
              <a:avLst/>
              <a:gdLst/>
              <a:ahLst/>
              <a:cxnLst/>
              <a:rect l="l" t="t" r="r" b="b"/>
              <a:pathLst>
                <a:path w="514350" h="514350">
                  <a:moveTo>
                    <a:pt x="257175" y="0"/>
                  </a:moveTo>
                  <a:lnTo>
                    <a:pt x="353568" y="96393"/>
                  </a:lnTo>
                  <a:lnTo>
                    <a:pt x="353568" y="32131"/>
                  </a:lnTo>
                  <a:lnTo>
                    <a:pt x="417957" y="32131"/>
                  </a:lnTo>
                  <a:lnTo>
                    <a:pt x="417957" y="160782"/>
                  </a:lnTo>
                  <a:lnTo>
                    <a:pt x="514350" y="257175"/>
                  </a:lnTo>
                  <a:lnTo>
                    <a:pt x="450088" y="257175"/>
                  </a:lnTo>
                  <a:lnTo>
                    <a:pt x="450088" y="514350"/>
                  </a:lnTo>
                  <a:lnTo>
                    <a:pt x="64262" y="514350"/>
                  </a:lnTo>
                  <a:lnTo>
                    <a:pt x="64262" y="257175"/>
                  </a:lnTo>
                  <a:lnTo>
                    <a:pt x="0" y="257175"/>
                  </a:lnTo>
                  <a:lnTo>
                    <a:pt x="257175" y="0"/>
                  </a:lnTo>
                  <a:close/>
                </a:path>
                <a:path w="514350" h="514350">
                  <a:moveTo>
                    <a:pt x="353568" y="96393"/>
                  </a:moveTo>
                  <a:lnTo>
                    <a:pt x="417957" y="160782"/>
                  </a:lnTo>
                </a:path>
                <a:path w="514350" h="514350">
                  <a:moveTo>
                    <a:pt x="450088" y="257175"/>
                  </a:moveTo>
                  <a:lnTo>
                    <a:pt x="64262" y="257175"/>
                  </a:lnTo>
                </a:path>
                <a:path w="514350" h="514350">
                  <a:moveTo>
                    <a:pt x="225044" y="514350"/>
                  </a:moveTo>
                  <a:lnTo>
                    <a:pt x="225044" y="385826"/>
                  </a:lnTo>
                  <a:lnTo>
                    <a:pt x="289306" y="385826"/>
                  </a:lnTo>
                  <a:lnTo>
                    <a:pt x="289306" y="514350"/>
                  </a:lnTo>
                </a:path>
              </a:pathLst>
            </a:custGeom>
            <a:ln w="38100">
              <a:solidFill>
                <a:srgbClr val="08509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8353806" y="6858"/>
              <a:ext cx="791210" cy="685800"/>
            </a:xfrm>
            <a:custGeom>
              <a:avLst/>
              <a:gdLst/>
              <a:ahLst/>
              <a:cxnLst/>
              <a:rect l="l" t="t" r="r" b="b"/>
              <a:pathLst>
                <a:path w="791209" h="685800">
                  <a:moveTo>
                    <a:pt x="0" y="685800"/>
                  </a:moveTo>
                  <a:lnTo>
                    <a:pt x="790955" y="685800"/>
                  </a:lnTo>
                  <a:lnTo>
                    <a:pt x="790955" y="0"/>
                  </a:lnTo>
                  <a:lnTo>
                    <a:pt x="0" y="0"/>
                  </a:lnTo>
                  <a:lnTo>
                    <a:pt x="0" y="685800"/>
                  </a:lnTo>
                  <a:close/>
                </a:path>
              </a:pathLst>
            </a:custGeom>
            <a:ln w="38100">
              <a:solidFill>
                <a:srgbClr val="08509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7515606" y="6630162"/>
              <a:ext cx="762000" cy="228600"/>
            </a:xfrm>
            <a:custGeom>
              <a:avLst/>
              <a:gdLst/>
              <a:ahLst/>
              <a:cxnLst/>
              <a:rect l="l" t="t" r="r" b="b"/>
              <a:pathLst>
                <a:path w="762000" h="228600">
                  <a:moveTo>
                    <a:pt x="762000" y="0"/>
                  </a:moveTo>
                  <a:lnTo>
                    <a:pt x="0" y="0"/>
                  </a:lnTo>
                  <a:lnTo>
                    <a:pt x="0" y="228599"/>
                  </a:lnTo>
                  <a:lnTo>
                    <a:pt x="762000" y="228599"/>
                  </a:lnTo>
                  <a:lnTo>
                    <a:pt x="762000" y="200023"/>
                  </a:lnTo>
                  <a:lnTo>
                    <a:pt x="466725" y="200023"/>
                  </a:lnTo>
                  <a:lnTo>
                    <a:pt x="295275" y="114298"/>
                  </a:lnTo>
                  <a:lnTo>
                    <a:pt x="466725" y="28575"/>
                  </a:lnTo>
                  <a:lnTo>
                    <a:pt x="762000" y="28575"/>
                  </a:lnTo>
                  <a:lnTo>
                    <a:pt x="762000" y="0"/>
                  </a:lnTo>
                  <a:close/>
                </a:path>
                <a:path w="762000" h="228600">
                  <a:moveTo>
                    <a:pt x="762000" y="28575"/>
                  </a:moveTo>
                  <a:lnTo>
                    <a:pt x="466725" y="28575"/>
                  </a:lnTo>
                  <a:lnTo>
                    <a:pt x="466725" y="200023"/>
                  </a:lnTo>
                  <a:lnTo>
                    <a:pt x="762000" y="200023"/>
                  </a:lnTo>
                  <a:lnTo>
                    <a:pt x="762000" y="28575"/>
                  </a:lnTo>
                  <a:close/>
                </a:path>
              </a:pathLst>
            </a:custGeom>
            <a:solidFill>
              <a:srgbClr val="0E6E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7791831" y="6639687"/>
              <a:ext cx="209550" cy="209548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7515606" y="6630161"/>
              <a:ext cx="762000" cy="228600"/>
            </a:xfrm>
            <a:custGeom>
              <a:avLst/>
              <a:gdLst/>
              <a:ahLst/>
              <a:cxnLst/>
              <a:rect l="l" t="t" r="r" b="b"/>
              <a:pathLst>
                <a:path w="762000" h="228600">
                  <a:moveTo>
                    <a:pt x="0" y="228600"/>
                  </a:moveTo>
                  <a:lnTo>
                    <a:pt x="762000" y="228600"/>
                  </a:lnTo>
                  <a:lnTo>
                    <a:pt x="762000" y="0"/>
                  </a:lnTo>
                  <a:lnTo>
                    <a:pt x="0" y="0"/>
                  </a:lnTo>
                  <a:lnTo>
                    <a:pt x="0" y="228600"/>
                  </a:lnTo>
                  <a:close/>
                </a:path>
              </a:pathLst>
            </a:custGeom>
            <a:ln w="38100">
              <a:solidFill>
                <a:srgbClr val="08509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8382762" y="6630162"/>
              <a:ext cx="762000" cy="228600"/>
            </a:xfrm>
            <a:custGeom>
              <a:avLst/>
              <a:gdLst/>
              <a:ahLst/>
              <a:cxnLst/>
              <a:rect l="l" t="t" r="r" b="b"/>
              <a:pathLst>
                <a:path w="762000" h="228600">
                  <a:moveTo>
                    <a:pt x="762000" y="0"/>
                  </a:moveTo>
                  <a:lnTo>
                    <a:pt x="0" y="0"/>
                  </a:lnTo>
                  <a:lnTo>
                    <a:pt x="0" y="228599"/>
                  </a:lnTo>
                  <a:lnTo>
                    <a:pt x="762000" y="228599"/>
                  </a:lnTo>
                  <a:lnTo>
                    <a:pt x="762000" y="200023"/>
                  </a:lnTo>
                  <a:lnTo>
                    <a:pt x="295275" y="200023"/>
                  </a:lnTo>
                  <a:lnTo>
                    <a:pt x="295275" y="28575"/>
                  </a:lnTo>
                  <a:lnTo>
                    <a:pt x="762000" y="28575"/>
                  </a:lnTo>
                  <a:lnTo>
                    <a:pt x="762000" y="0"/>
                  </a:lnTo>
                  <a:close/>
                </a:path>
                <a:path w="762000" h="228600">
                  <a:moveTo>
                    <a:pt x="762000" y="28575"/>
                  </a:moveTo>
                  <a:lnTo>
                    <a:pt x="295275" y="28575"/>
                  </a:lnTo>
                  <a:lnTo>
                    <a:pt x="466725" y="114298"/>
                  </a:lnTo>
                  <a:lnTo>
                    <a:pt x="295275" y="200023"/>
                  </a:lnTo>
                  <a:lnTo>
                    <a:pt x="762000" y="200023"/>
                  </a:lnTo>
                  <a:lnTo>
                    <a:pt x="762000" y="28575"/>
                  </a:lnTo>
                  <a:close/>
                </a:path>
              </a:pathLst>
            </a:custGeom>
            <a:solidFill>
              <a:srgbClr val="0E6E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8658986" y="6639687"/>
              <a:ext cx="209550" cy="209548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8382762" y="6630161"/>
              <a:ext cx="762000" cy="228600"/>
            </a:xfrm>
            <a:custGeom>
              <a:avLst/>
              <a:gdLst/>
              <a:ahLst/>
              <a:cxnLst/>
              <a:rect l="l" t="t" r="r" b="b"/>
              <a:pathLst>
                <a:path w="762000" h="228600">
                  <a:moveTo>
                    <a:pt x="0" y="228600"/>
                  </a:moveTo>
                  <a:lnTo>
                    <a:pt x="762000" y="228600"/>
                  </a:lnTo>
                  <a:lnTo>
                    <a:pt x="762000" y="0"/>
                  </a:lnTo>
                  <a:lnTo>
                    <a:pt x="0" y="0"/>
                  </a:lnTo>
                  <a:lnTo>
                    <a:pt x="0" y="228600"/>
                  </a:lnTo>
                  <a:close/>
                </a:path>
              </a:pathLst>
            </a:custGeom>
            <a:ln w="38100">
              <a:solidFill>
                <a:srgbClr val="08509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59956" y="143192"/>
            <a:ext cx="8821420" cy="6576695"/>
            <a:chOff x="159956" y="143192"/>
            <a:chExt cx="8821420" cy="6576695"/>
          </a:xfrm>
        </p:grpSpPr>
        <p:sp>
          <p:nvSpPr>
            <p:cNvPr id="3" name="object 3"/>
            <p:cNvSpPr/>
            <p:nvPr/>
          </p:nvSpPr>
          <p:spPr>
            <a:xfrm>
              <a:off x="164592" y="147827"/>
              <a:ext cx="8811768" cy="656691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65354" y="148589"/>
              <a:ext cx="8810625" cy="6565900"/>
            </a:xfrm>
            <a:custGeom>
              <a:avLst/>
              <a:gdLst/>
              <a:ahLst/>
              <a:cxnLst/>
              <a:rect l="l" t="t" r="r" b="b"/>
              <a:pathLst>
                <a:path w="8810625" h="6565900">
                  <a:moveTo>
                    <a:pt x="775169" y="0"/>
                  </a:moveTo>
                  <a:lnTo>
                    <a:pt x="8810244" y="0"/>
                  </a:lnTo>
                  <a:lnTo>
                    <a:pt x="8810244" y="5790222"/>
                  </a:lnTo>
                  <a:lnTo>
                    <a:pt x="8808829" y="5837443"/>
                  </a:lnTo>
                  <a:lnTo>
                    <a:pt x="8804638" y="5883916"/>
                  </a:lnTo>
                  <a:lnTo>
                    <a:pt x="8797753" y="5929560"/>
                  </a:lnTo>
                  <a:lnTo>
                    <a:pt x="8788255" y="5974293"/>
                  </a:lnTo>
                  <a:lnTo>
                    <a:pt x="8776224" y="6018035"/>
                  </a:lnTo>
                  <a:lnTo>
                    <a:pt x="8761742" y="6060704"/>
                  </a:lnTo>
                  <a:lnTo>
                    <a:pt x="8744890" y="6102220"/>
                  </a:lnTo>
                  <a:lnTo>
                    <a:pt x="8725750" y="6142501"/>
                  </a:lnTo>
                  <a:lnTo>
                    <a:pt x="8704401" y="6181466"/>
                  </a:lnTo>
                  <a:lnTo>
                    <a:pt x="8680925" y="6219034"/>
                  </a:lnTo>
                  <a:lnTo>
                    <a:pt x="8655404" y="6255124"/>
                  </a:lnTo>
                  <a:lnTo>
                    <a:pt x="8627918" y="6289655"/>
                  </a:lnTo>
                  <a:lnTo>
                    <a:pt x="8598549" y="6322545"/>
                  </a:lnTo>
                  <a:lnTo>
                    <a:pt x="8567377" y="6353715"/>
                  </a:lnTo>
                  <a:lnTo>
                    <a:pt x="8534485" y="6383082"/>
                  </a:lnTo>
                  <a:lnTo>
                    <a:pt x="8499952" y="6410566"/>
                  </a:lnTo>
                  <a:lnTo>
                    <a:pt x="8463860" y="6436085"/>
                  </a:lnTo>
                  <a:lnTo>
                    <a:pt x="8426290" y="6459559"/>
                  </a:lnTo>
                  <a:lnTo>
                    <a:pt x="8387323" y="6480906"/>
                  </a:lnTo>
                  <a:lnTo>
                    <a:pt x="8347040" y="6500045"/>
                  </a:lnTo>
                  <a:lnTo>
                    <a:pt x="8305523" y="6516895"/>
                  </a:lnTo>
                  <a:lnTo>
                    <a:pt x="8262853" y="6531376"/>
                  </a:lnTo>
                  <a:lnTo>
                    <a:pt x="8219110" y="6543405"/>
                  </a:lnTo>
                  <a:lnTo>
                    <a:pt x="8174375" y="6552903"/>
                  </a:lnTo>
                  <a:lnTo>
                    <a:pt x="8128731" y="6559787"/>
                  </a:lnTo>
                  <a:lnTo>
                    <a:pt x="8082257" y="6563977"/>
                  </a:lnTo>
                  <a:lnTo>
                    <a:pt x="8035036" y="6565391"/>
                  </a:lnTo>
                  <a:lnTo>
                    <a:pt x="0" y="6565391"/>
                  </a:lnTo>
                  <a:lnTo>
                    <a:pt x="0" y="775207"/>
                  </a:lnTo>
                  <a:lnTo>
                    <a:pt x="1414" y="727986"/>
                  </a:lnTo>
                  <a:lnTo>
                    <a:pt x="5604" y="681512"/>
                  </a:lnTo>
                  <a:lnTo>
                    <a:pt x="12488" y="635868"/>
                  </a:lnTo>
                  <a:lnTo>
                    <a:pt x="21986" y="591133"/>
                  </a:lnTo>
                  <a:lnTo>
                    <a:pt x="34015" y="547390"/>
                  </a:lnTo>
                  <a:lnTo>
                    <a:pt x="48496" y="504720"/>
                  </a:lnTo>
                  <a:lnTo>
                    <a:pt x="65346" y="463203"/>
                  </a:lnTo>
                  <a:lnTo>
                    <a:pt x="84485" y="422920"/>
                  </a:lnTo>
                  <a:lnTo>
                    <a:pt x="105832" y="383953"/>
                  </a:lnTo>
                  <a:lnTo>
                    <a:pt x="129306" y="346383"/>
                  </a:lnTo>
                  <a:lnTo>
                    <a:pt x="154825" y="310291"/>
                  </a:lnTo>
                  <a:lnTo>
                    <a:pt x="182309" y="275758"/>
                  </a:lnTo>
                  <a:lnTo>
                    <a:pt x="211676" y="242866"/>
                  </a:lnTo>
                  <a:lnTo>
                    <a:pt x="242846" y="211694"/>
                  </a:lnTo>
                  <a:lnTo>
                    <a:pt x="275736" y="182325"/>
                  </a:lnTo>
                  <a:lnTo>
                    <a:pt x="310267" y="154839"/>
                  </a:lnTo>
                  <a:lnTo>
                    <a:pt x="346357" y="129318"/>
                  </a:lnTo>
                  <a:lnTo>
                    <a:pt x="383925" y="105842"/>
                  </a:lnTo>
                  <a:lnTo>
                    <a:pt x="422890" y="84493"/>
                  </a:lnTo>
                  <a:lnTo>
                    <a:pt x="463171" y="65353"/>
                  </a:lnTo>
                  <a:lnTo>
                    <a:pt x="504687" y="48501"/>
                  </a:lnTo>
                  <a:lnTo>
                    <a:pt x="547356" y="34019"/>
                  </a:lnTo>
                  <a:lnTo>
                    <a:pt x="591098" y="21988"/>
                  </a:lnTo>
                  <a:lnTo>
                    <a:pt x="635831" y="12490"/>
                  </a:lnTo>
                  <a:lnTo>
                    <a:pt x="681475" y="5605"/>
                  </a:lnTo>
                  <a:lnTo>
                    <a:pt x="727948" y="1414"/>
                  </a:lnTo>
                  <a:lnTo>
                    <a:pt x="775169" y="0"/>
                  </a:lnTo>
                  <a:close/>
                </a:path>
              </a:pathLst>
            </a:custGeom>
            <a:ln w="10668">
              <a:solidFill>
                <a:srgbClr val="DAFD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383540" y="620013"/>
            <a:ext cx="8575675" cy="39046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04800" indent="-292735">
              <a:lnSpc>
                <a:spcPct val="100000"/>
              </a:lnSpc>
              <a:spcBef>
                <a:spcPts val="95"/>
              </a:spcBef>
              <a:buClr>
                <a:srgbClr val="0E6EC5"/>
              </a:buClr>
              <a:buSzPct val="69642"/>
              <a:buFont typeface="Wingdings"/>
              <a:buChar char=""/>
              <a:tabLst>
                <a:tab pos="305435" algn="l"/>
              </a:tabLst>
            </a:pPr>
            <a:r>
              <a:rPr sz="2800" spc="-20" dirty="0">
                <a:latin typeface="Carlito"/>
                <a:cs typeface="Carlito"/>
              </a:rPr>
              <a:t>DVD </a:t>
            </a:r>
            <a:r>
              <a:rPr sz="2800" spc="-10" dirty="0">
                <a:latin typeface="Carlito"/>
                <a:cs typeface="Carlito"/>
              </a:rPr>
              <a:t>(digital </a:t>
            </a:r>
            <a:r>
              <a:rPr sz="2800" spc="-20" dirty="0">
                <a:latin typeface="Carlito"/>
                <a:cs typeface="Carlito"/>
              </a:rPr>
              <a:t>versatile</a:t>
            </a:r>
            <a:r>
              <a:rPr sz="2800" spc="50" dirty="0">
                <a:latin typeface="Carlito"/>
                <a:cs typeface="Carlito"/>
              </a:rPr>
              <a:t> </a:t>
            </a:r>
            <a:r>
              <a:rPr sz="2800" spc="-5" dirty="0">
                <a:latin typeface="Carlito"/>
                <a:cs typeface="Carlito"/>
              </a:rPr>
              <a:t>disc)</a:t>
            </a:r>
            <a:endParaRPr sz="2800">
              <a:latin typeface="Carlito"/>
              <a:cs typeface="Carlito"/>
            </a:endParaRPr>
          </a:p>
          <a:p>
            <a:pPr marL="304800" marR="10160" indent="-292735">
              <a:lnSpc>
                <a:spcPct val="100000"/>
              </a:lnSpc>
              <a:spcBef>
                <a:spcPts val="65"/>
              </a:spcBef>
              <a:buClr>
                <a:srgbClr val="0E6EC5"/>
              </a:buClr>
              <a:buSzPct val="69444"/>
              <a:buFont typeface="Courier New"/>
              <a:buChar char="o"/>
              <a:tabLst>
                <a:tab pos="304800" algn="l"/>
                <a:tab pos="305435" algn="l"/>
              </a:tabLst>
            </a:pPr>
            <a:r>
              <a:rPr sz="1800" dirty="0">
                <a:latin typeface="Carlito"/>
                <a:cs typeface="Carlito"/>
              </a:rPr>
              <a:t>adalah </a:t>
            </a:r>
            <a:r>
              <a:rPr sz="1800" spc="-5" dirty="0">
                <a:latin typeface="Carlito"/>
                <a:cs typeface="Carlito"/>
              </a:rPr>
              <a:t>sejenis </a:t>
            </a:r>
            <a:r>
              <a:rPr sz="1800" spc="-15" dirty="0">
                <a:latin typeface="Carlito"/>
                <a:cs typeface="Carlito"/>
              </a:rPr>
              <a:t>cakram </a:t>
            </a:r>
            <a:r>
              <a:rPr sz="1800" spc="-5" dirty="0">
                <a:latin typeface="Carlito"/>
                <a:cs typeface="Carlito"/>
              </a:rPr>
              <a:t>optik </a:t>
            </a:r>
            <a:r>
              <a:rPr sz="1800" spc="-10" dirty="0">
                <a:latin typeface="Carlito"/>
                <a:cs typeface="Carlito"/>
              </a:rPr>
              <a:t>yang </a:t>
            </a:r>
            <a:r>
              <a:rPr sz="1800" spc="-5" dirty="0">
                <a:latin typeface="Carlito"/>
                <a:cs typeface="Carlito"/>
              </a:rPr>
              <a:t>dapat </a:t>
            </a:r>
            <a:r>
              <a:rPr sz="1800" spc="-10" dirty="0">
                <a:latin typeface="Carlito"/>
                <a:cs typeface="Carlito"/>
              </a:rPr>
              <a:t>digunakan </a:t>
            </a:r>
            <a:r>
              <a:rPr sz="1800" spc="-5" dirty="0">
                <a:latin typeface="Carlito"/>
                <a:cs typeface="Carlito"/>
              </a:rPr>
              <a:t>untuk menyimpan </a:t>
            </a:r>
            <a:r>
              <a:rPr sz="1800" spc="-10" dirty="0">
                <a:latin typeface="Carlito"/>
                <a:cs typeface="Carlito"/>
              </a:rPr>
              <a:t>data, </a:t>
            </a:r>
            <a:r>
              <a:rPr sz="1800" spc="-5" dirty="0">
                <a:latin typeface="Carlito"/>
                <a:cs typeface="Carlito"/>
              </a:rPr>
              <a:t>termasuk film  </a:t>
            </a:r>
            <a:r>
              <a:rPr sz="1800" spc="-10" dirty="0">
                <a:latin typeface="Carlito"/>
                <a:cs typeface="Carlito"/>
              </a:rPr>
              <a:t>dengan </a:t>
            </a:r>
            <a:r>
              <a:rPr sz="1800" spc="-15" dirty="0">
                <a:latin typeface="Carlito"/>
                <a:cs typeface="Carlito"/>
              </a:rPr>
              <a:t>kualitas </a:t>
            </a:r>
            <a:r>
              <a:rPr sz="1800" dirty="0">
                <a:latin typeface="Carlito"/>
                <a:cs typeface="Carlito"/>
              </a:rPr>
              <a:t>video </a:t>
            </a:r>
            <a:r>
              <a:rPr sz="1800" spc="-5" dirty="0">
                <a:latin typeface="Carlito"/>
                <a:cs typeface="Carlito"/>
              </a:rPr>
              <a:t>dan </a:t>
            </a:r>
            <a:r>
              <a:rPr sz="1800" dirty="0">
                <a:latin typeface="Carlito"/>
                <a:cs typeface="Carlito"/>
              </a:rPr>
              <a:t>audio </a:t>
            </a:r>
            <a:r>
              <a:rPr sz="1800" spc="-10" dirty="0">
                <a:latin typeface="Carlito"/>
                <a:cs typeface="Carlito"/>
              </a:rPr>
              <a:t>yang </a:t>
            </a:r>
            <a:r>
              <a:rPr sz="1800" spc="-5" dirty="0">
                <a:latin typeface="Carlito"/>
                <a:cs typeface="Carlito"/>
              </a:rPr>
              <a:t>lebih baik dari </a:t>
            </a:r>
            <a:r>
              <a:rPr sz="1800" spc="-15" dirty="0">
                <a:latin typeface="Carlito"/>
                <a:cs typeface="Carlito"/>
              </a:rPr>
              <a:t>kualitas</a:t>
            </a:r>
            <a:r>
              <a:rPr sz="1800" spc="180" dirty="0">
                <a:latin typeface="Carlito"/>
                <a:cs typeface="Carlito"/>
              </a:rPr>
              <a:t> </a:t>
            </a:r>
            <a:r>
              <a:rPr sz="1800" spc="-15" dirty="0">
                <a:latin typeface="Carlito"/>
                <a:cs typeface="Carlito"/>
              </a:rPr>
              <a:t>VCD.</a:t>
            </a:r>
            <a:endParaRPr sz="18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Clr>
                <a:srgbClr val="0E6EC5"/>
              </a:buClr>
              <a:buFont typeface="Courier New"/>
              <a:buChar char="o"/>
            </a:pPr>
            <a:endParaRPr sz="1750">
              <a:latin typeface="Carlito"/>
              <a:cs typeface="Carlito"/>
            </a:endParaRPr>
          </a:p>
          <a:p>
            <a:pPr marL="304800" indent="-292735">
              <a:lnSpc>
                <a:spcPct val="100000"/>
              </a:lnSpc>
              <a:buClr>
                <a:srgbClr val="0E6EC5"/>
              </a:buClr>
              <a:buSzPct val="69444"/>
              <a:buFont typeface="Courier New"/>
              <a:buChar char="o"/>
              <a:tabLst>
                <a:tab pos="304800" algn="l"/>
                <a:tab pos="305435" algn="l"/>
              </a:tabLst>
            </a:pPr>
            <a:r>
              <a:rPr sz="1800" spc="-15" dirty="0">
                <a:latin typeface="Carlito"/>
                <a:cs typeface="Carlito"/>
              </a:rPr>
              <a:t>DVD juga </a:t>
            </a:r>
            <a:r>
              <a:rPr sz="1800" spc="-10" dirty="0">
                <a:latin typeface="Carlito"/>
                <a:cs typeface="Carlito"/>
              </a:rPr>
              <a:t>berkembang </a:t>
            </a:r>
            <a:r>
              <a:rPr sz="1800" dirty="0">
                <a:latin typeface="Carlito"/>
                <a:cs typeface="Carlito"/>
              </a:rPr>
              <a:t>menjadi </a:t>
            </a:r>
            <a:r>
              <a:rPr sz="1800" spc="-15" dirty="0">
                <a:latin typeface="Carlito"/>
                <a:cs typeface="Carlito"/>
              </a:rPr>
              <a:t>DVD </a:t>
            </a:r>
            <a:r>
              <a:rPr sz="1800" dirty="0">
                <a:latin typeface="Carlito"/>
                <a:cs typeface="Carlito"/>
              </a:rPr>
              <a:t>R </a:t>
            </a:r>
            <a:r>
              <a:rPr sz="1800" spc="-5" dirty="0">
                <a:latin typeface="Carlito"/>
                <a:cs typeface="Carlito"/>
              </a:rPr>
              <a:t>dan </a:t>
            </a:r>
            <a:r>
              <a:rPr sz="1800" spc="-15" dirty="0">
                <a:latin typeface="Carlito"/>
                <a:cs typeface="Carlito"/>
              </a:rPr>
              <a:t>DVD </a:t>
            </a:r>
            <a:r>
              <a:rPr sz="1800" spc="-5" dirty="0">
                <a:latin typeface="Carlito"/>
                <a:cs typeface="Carlito"/>
              </a:rPr>
              <a:t>R/W </a:t>
            </a:r>
            <a:r>
              <a:rPr sz="1800" spc="-10" dirty="0">
                <a:latin typeface="Carlito"/>
                <a:cs typeface="Carlito"/>
              </a:rPr>
              <a:t>Sedangkan </a:t>
            </a:r>
            <a:r>
              <a:rPr sz="1800" dirty="0">
                <a:latin typeface="Carlito"/>
                <a:cs typeface="Carlito"/>
              </a:rPr>
              <a:t>media </a:t>
            </a:r>
            <a:r>
              <a:rPr sz="1800" spc="-10" dirty="0">
                <a:latin typeface="Carlito"/>
                <a:cs typeface="Carlito"/>
              </a:rPr>
              <a:t>yang</a:t>
            </a:r>
            <a:r>
              <a:rPr sz="1800" spc="240" dirty="0">
                <a:latin typeface="Carlito"/>
                <a:cs typeface="Carlito"/>
              </a:rPr>
              <a:t> </a:t>
            </a:r>
            <a:r>
              <a:rPr sz="1800" spc="-10" dirty="0">
                <a:latin typeface="Carlito"/>
                <a:cs typeface="Carlito"/>
              </a:rPr>
              <a:t>digunakan</a:t>
            </a:r>
            <a:endParaRPr sz="1800">
              <a:latin typeface="Carlito"/>
              <a:cs typeface="Carlito"/>
            </a:endParaRPr>
          </a:p>
          <a:p>
            <a:pPr marL="304800">
              <a:lnSpc>
                <a:spcPct val="100000"/>
              </a:lnSpc>
              <a:spcBef>
                <a:spcPts val="5"/>
              </a:spcBef>
            </a:pPr>
            <a:r>
              <a:rPr sz="1800" spc="-5" dirty="0">
                <a:latin typeface="Carlito"/>
                <a:cs typeface="Carlito"/>
              </a:rPr>
              <a:t>untuk membaca </a:t>
            </a:r>
            <a:r>
              <a:rPr sz="1800" dirty="0">
                <a:latin typeface="Carlito"/>
                <a:cs typeface="Carlito"/>
              </a:rPr>
              <a:t>dan </a:t>
            </a:r>
            <a:r>
              <a:rPr sz="1800" spc="-5" dirty="0">
                <a:latin typeface="Carlito"/>
                <a:cs typeface="Carlito"/>
              </a:rPr>
              <a:t>menulis </a:t>
            </a:r>
            <a:r>
              <a:rPr sz="1800" spc="-15" dirty="0">
                <a:latin typeface="Carlito"/>
                <a:cs typeface="Carlito"/>
              </a:rPr>
              <a:t>data </a:t>
            </a:r>
            <a:r>
              <a:rPr sz="1800" dirty="0">
                <a:latin typeface="Carlito"/>
                <a:cs typeface="Carlito"/>
              </a:rPr>
              <a:t>pada </a:t>
            </a:r>
            <a:r>
              <a:rPr sz="1800" spc="-15" dirty="0">
                <a:latin typeface="Carlito"/>
                <a:cs typeface="Carlito"/>
              </a:rPr>
              <a:t>DVD </a:t>
            </a:r>
            <a:r>
              <a:rPr sz="1800" spc="-10" dirty="0">
                <a:latin typeface="Carlito"/>
                <a:cs typeface="Carlito"/>
              </a:rPr>
              <a:t>dinamakan </a:t>
            </a:r>
            <a:r>
              <a:rPr sz="1800" spc="-5" dirty="0">
                <a:latin typeface="Carlito"/>
                <a:cs typeface="Carlito"/>
              </a:rPr>
              <a:t>DVD-R </a:t>
            </a:r>
            <a:r>
              <a:rPr sz="1800" spc="-10" dirty="0">
                <a:latin typeface="Carlito"/>
                <a:cs typeface="Carlito"/>
              </a:rPr>
              <a:t>drive </a:t>
            </a:r>
            <a:r>
              <a:rPr sz="1800" dirty="0">
                <a:latin typeface="Carlito"/>
                <a:cs typeface="Carlito"/>
              </a:rPr>
              <a:t>dan </a:t>
            </a:r>
            <a:r>
              <a:rPr sz="1800" spc="-5" dirty="0">
                <a:latin typeface="Carlito"/>
                <a:cs typeface="Carlito"/>
              </a:rPr>
              <a:t>DVD-R/W</a:t>
            </a:r>
            <a:r>
              <a:rPr sz="1800" spc="250" dirty="0">
                <a:latin typeface="Carlito"/>
                <a:cs typeface="Carlito"/>
              </a:rPr>
              <a:t> </a:t>
            </a:r>
            <a:r>
              <a:rPr sz="1800" spc="-10" dirty="0">
                <a:latin typeface="Carlito"/>
                <a:cs typeface="Carlito"/>
              </a:rPr>
              <a:t>drive</a:t>
            </a:r>
            <a:endParaRPr sz="18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700">
              <a:latin typeface="Carlito"/>
              <a:cs typeface="Carlito"/>
            </a:endParaRPr>
          </a:p>
          <a:p>
            <a:pPr marL="304800" indent="-292735">
              <a:lnSpc>
                <a:spcPct val="100000"/>
              </a:lnSpc>
              <a:buClr>
                <a:srgbClr val="0E6EC5"/>
              </a:buClr>
              <a:buSzPct val="69642"/>
              <a:buFont typeface="Wingdings"/>
              <a:buChar char=""/>
              <a:tabLst>
                <a:tab pos="305435" algn="l"/>
              </a:tabLst>
            </a:pPr>
            <a:r>
              <a:rPr sz="2800" spc="-5" dirty="0">
                <a:latin typeface="Carlito"/>
                <a:cs typeface="Carlito"/>
              </a:rPr>
              <a:t>BD </a:t>
            </a:r>
            <a:r>
              <a:rPr sz="2800" spc="-20" dirty="0">
                <a:latin typeface="Carlito"/>
                <a:cs typeface="Carlito"/>
              </a:rPr>
              <a:t>(Blueray </a:t>
            </a:r>
            <a:r>
              <a:rPr sz="2800" spc="-5" dirty="0">
                <a:latin typeface="Carlito"/>
                <a:cs typeface="Carlito"/>
              </a:rPr>
              <a:t>Disc</a:t>
            </a:r>
            <a:r>
              <a:rPr sz="2800" spc="45" dirty="0">
                <a:latin typeface="Carlito"/>
                <a:cs typeface="Carlito"/>
              </a:rPr>
              <a:t> </a:t>
            </a:r>
            <a:r>
              <a:rPr sz="2800" spc="-5" dirty="0">
                <a:latin typeface="Carlito"/>
                <a:cs typeface="Carlito"/>
              </a:rPr>
              <a:t>)</a:t>
            </a:r>
            <a:endParaRPr sz="2800">
              <a:latin typeface="Carlito"/>
              <a:cs typeface="Carlito"/>
            </a:endParaRPr>
          </a:p>
          <a:p>
            <a:pPr marL="304800" marR="1122045" indent="-292735">
              <a:lnSpc>
                <a:spcPct val="100000"/>
              </a:lnSpc>
              <a:spcBef>
                <a:spcPts val="65"/>
              </a:spcBef>
              <a:buClr>
                <a:srgbClr val="0E6EC5"/>
              </a:buClr>
              <a:buSzPct val="69444"/>
              <a:buFont typeface="Courier New"/>
              <a:buChar char="o"/>
              <a:tabLst>
                <a:tab pos="304800" algn="l"/>
                <a:tab pos="305435" algn="l"/>
              </a:tabLst>
            </a:pPr>
            <a:r>
              <a:rPr sz="1800" dirty="0">
                <a:latin typeface="Carlito"/>
                <a:cs typeface="Carlito"/>
              </a:rPr>
              <a:t>adalah </a:t>
            </a:r>
            <a:r>
              <a:rPr sz="1800" spc="-5" dirty="0">
                <a:latin typeface="Carlito"/>
                <a:cs typeface="Carlito"/>
              </a:rPr>
              <a:t>sejenis </a:t>
            </a:r>
            <a:r>
              <a:rPr sz="1800" spc="-15" dirty="0">
                <a:latin typeface="Carlito"/>
                <a:cs typeface="Carlito"/>
              </a:rPr>
              <a:t>cakram </a:t>
            </a:r>
            <a:r>
              <a:rPr sz="1800" spc="-5" dirty="0">
                <a:latin typeface="Carlito"/>
                <a:cs typeface="Carlito"/>
              </a:rPr>
              <a:t>optik </a:t>
            </a:r>
            <a:r>
              <a:rPr sz="1800" spc="-10" dirty="0">
                <a:latin typeface="Carlito"/>
                <a:cs typeface="Carlito"/>
              </a:rPr>
              <a:t>yang </a:t>
            </a:r>
            <a:r>
              <a:rPr sz="1800" spc="-5" dirty="0">
                <a:latin typeface="Carlito"/>
                <a:cs typeface="Carlito"/>
              </a:rPr>
              <a:t>mirip </a:t>
            </a:r>
            <a:r>
              <a:rPr sz="1800" spc="-10" dirty="0">
                <a:latin typeface="Carlito"/>
                <a:cs typeface="Carlito"/>
              </a:rPr>
              <a:t>dengan </a:t>
            </a:r>
            <a:r>
              <a:rPr sz="1800" spc="-15" dirty="0">
                <a:latin typeface="Carlito"/>
                <a:cs typeface="Carlito"/>
              </a:rPr>
              <a:t>DVD tetapi </a:t>
            </a:r>
            <a:r>
              <a:rPr sz="1800" spc="-5" dirty="0">
                <a:latin typeface="Carlito"/>
                <a:cs typeface="Carlito"/>
              </a:rPr>
              <a:t>memiliki </a:t>
            </a:r>
            <a:r>
              <a:rPr sz="1800" spc="-10" dirty="0">
                <a:latin typeface="Carlito"/>
                <a:cs typeface="Carlito"/>
              </a:rPr>
              <a:t>kapasitas  </a:t>
            </a:r>
            <a:r>
              <a:rPr sz="1800" spc="-5" dirty="0">
                <a:latin typeface="Carlito"/>
                <a:cs typeface="Carlito"/>
              </a:rPr>
              <a:t>penyimpanan jauh lebih </a:t>
            </a:r>
            <a:r>
              <a:rPr sz="1800" dirty="0">
                <a:latin typeface="Carlito"/>
                <a:cs typeface="Carlito"/>
              </a:rPr>
              <a:t>besar </a:t>
            </a:r>
            <a:r>
              <a:rPr sz="1800" spc="-5" dirty="0">
                <a:latin typeface="Carlito"/>
                <a:cs typeface="Carlito"/>
              </a:rPr>
              <a:t>dari </a:t>
            </a:r>
            <a:r>
              <a:rPr sz="1800" spc="-15" dirty="0">
                <a:latin typeface="Carlito"/>
                <a:cs typeface="Carlito"/>
              </a:rPr>
              <a:t>DVD </a:t>
            </a:r>
            <a:r>
              <a:rPr sz="1800" spc="-10" dirty="0">
                <a:latin typeface="Carlito"/>
                <a:cs typeface="Carlito"/>
              </a:rPr>
              <a:t>bahkan </a:t>
            </a:r>
            <a:r>
              <a:rPr sz="1800" spc="-5" dirty="0">
                <a:latin typeface="Carlito"/>
                <a:cs typeface="Carlito"/>
              </a:rPr>
              <a:t>dari HD</a:t>
            </a:r>
            <a:r>
              <a:rPr sz="1800" spc="150" dirty="0">
                <a:latin typeface="Carlito"/>
                <a:cs typeface="Carlito"/>
              </a:rPr>
              <a:t> </a:t>
            </a:r>
            <a:r>
              <a:rPr sz="1800" spc="-20" dirty="0">
                <a:latin typeface="Carlito"/>
                <a:cs typeface="Carlito"/>
              </a:rPr>
              <a:t>DVD.</a:t>
            </a:r>
            <a:endParaRPr sz="18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lr>
                <a:srgbClr val="0E6EC5"/>
              </a:buClr>
              <a:buFont typeface="Courier New"/>
              <a:buChar char="o"/>
            </a:pPr>
            <a:endParaRPr sz="1750">
              <a:latin typeface="Carlito"/>
              <a:cs typeface="Carlito"/>
            </a:endParaRPr>
          </a:p>
          <a:p>
            <a:pPr marL="304800" marR="363855" indent="-292735">
              <a:lnSpc>
                <a:spcPct val="100000"/>
              </a:lnSpc>
              <a:buClr>
                <a:srgbClr val="0E6EC5"/>
              </a:buClr>
              <a:buSzPct val="69444"/>
              <a:buFont typeface="Courier New"/>
              <a:buChar char="o"/>
              <a:tabLst>
                <a:tab pos="304800" algn="l"/>
                <a:tab pos="305435" algn="l"/>
              </a:tabLst>
            </a:pPr>
            <a:r>
              <a:rPr sz="1800" dirty="0">
                <a:latin typeface="Carlito"/>
                <a:cs typeface="Carlito"/>
              </a:rPr>
              <a:t>BD </a:t>
            </a:r>
            <a:r>
              <a:rPr sz="1800" spc="-15" dirty="0">
                <a:latin typeface="Carlito"/>
                <a:cs typeface="Carlito"/>
              </a:rPr>
              <a:t>hanya </a:t>
            </a:r>
            <a:r>
              <a:rPr sz="1800" spc="-5" dirty="0">
                <a:latin typeface="Carlito"/>
                <a:cs typeface="Carlito"/>
              </a:rPr>
              <a:t>bisa </a:t>
            </a:r>
            <a:r>
              <a:rPr sz="1800" spc="-10" dirty="0">
                <a:latin typeface="Carlito"/>
                <a:cs typeface="Carlito"/>
              </a:rPr>
              <a:t>dibaca dengan </a:t>
            </a:r>
            <a:r>
              <a:rPr sz="1800" spc="-5" dirty="0">
                <a:latin typeface="Carlito"/>
                <a:cs typeface="Carlito"/>
              </a:rPr>
              <a:t>menggunakan </a:t>
            </a:r>
            <a:r>
              <a:rPr sz="1800" spc="-10" dirty="0">
                <a:latin typeface="Carlito"/>
                <a:cs typeface="Carlito"/>
              </a:rPr>
              <a:t>Blueray </a:t>
            </a:r>
            <a:r>
              <a:rPr sz="1800" spc="-5" dirty="0">
                <a:latin typeface="Carlito"/>
                <a:cs typeface="Carlito"/>
              </a:rPr>
              <a:t>Disc Drive, dan tidak bisa di </a:t>
            </a:r>
            <a:r>
              <a:rPr sz="1800" spc="-10" dirty="0">
                <a:latin typeface="Carlito"/>
                <a:cs typeface="Carlito"/>
              </a:rPr>
              <a:t>baca  drive </a:t>
            </a:r>
            <a:r>
              <a:rPr sz="1800" spc="-5" dirty="0">
                <a:latin typeface="Carlito"/>
                <a:cs typeface="Carlito"/>
              </a:rPr>
              <a:t>yang berteknologi llebih</a:t>
            </a:r>
            <a:r>
              <a:rPr sz="1800" spc="65" dirty="0">
                <a:latin typeface="Carlito"/>
                <a:cs typeface="Carlito"/>
              </a:rPr>
              <a:t> </a:t>
            </a:r>
            <a:r>
              <a:rPr sz="1800" spc="-5" dirty="0">
                <a:latin typeface="Carlito"/>
                <a:cs typeface="Carlito"/>
              </a:rPr>
              <a:t>lama.</a:t>
            </a:r>
            <a:endParaRPr sz="1800">
              <a:latin typeface="Carlito"/>
              <a:cs typeface="Carlito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748283" y="0"/>
            <a:ext cx="8415655" cy="6890384"/>
            <a:chOff x="748283" y="0"/>
            <a:chExt cx="8415655" cy="6890384"/>
          </a:xfrm>
        </p:grpSpPr>
        <p:sp>
          <p:nvSpPr>
            <p:cNvPr id="7" name="object 7"/>
            <p:cNvSpPr/>
            <p:nvPr/>
          </p:nvSpPr>
          <p:spPr>
            <a:xfrm>
              <a:off x="748283" y="4800599"/>
              <a:ext cx="3698748" cy="19050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486399" y="4495798"/>
              <a:ext cx="3200400" cy="236219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8353805" y="6858"/>
              <a:ext cx="791210" cy="685800"/>
            </a:xfrm>
            <a:custGeom>
              <a:avLst/>
              <a:gdLst/>
              <a:ahLst/>
              <a:cxnLst/>
              <a:rect l="l" t="t" r="r" b="b"/>
              <a:pathLst>
                <a:path w="791209" h="685800">
                  <a:moveTo>
                    <a:pt x="790955" y="0"/>
                  </a:moveTo>
                  <a:lnTo>
                    <a:pt x="0" y="0"/>
                  </a:lnTo>
                  <a:lnTo>
                    <a:pt x="0" y="685800"/>
                  </a:lnTo>
                  <a:lnTo>
                    <a:pt x="790955" y="685800"/>
                  </a:lnTo>
                  <a:lnTo>
                    <a:pt x="790955" y="600075"/>
                  </a:lnTo>
                  <a:lnTo>
                    <a:pt x="202565" y="600075"/>
                  </a:lnTo>
                  <a:lnTo>
                    <a:pt x="202565" y="342900"/>
                  </a:lnTo>
                  <a:lnTo>
                    <a:pt x="138302" y="342900"/>
                  </a:lnTo>
                  <a:lnTo>
                    <a:pt x="395477" y="85725"/>
                  </a:lnTo>
                  <a:lnTo>
                    <a:pt x="790955" y="85725"/>
                  </a:lnTo>
                  <a:lnTo>
                    <a:pt x="790955" y="0"/>
                  </a:lnTo>
                  <a:close/>
                </a:path>
                <a:path w="791209" h="685800">
                  <a:moveTo>
                    <a:pt x="790955" y="117856"/>
                  </a:moveTo>
                  <a:lnTo>
                    <a:pt x="556260" y="117856"/>
                  </a:lnTo>
                  <a:lnTo>
                    <a:pt x="556260" y="246507"/>
                  </a:lnTo>
                  <a:lnTo>
                    <a:pt x="652652" y="342900"/>
                  </a:lnTo>
                  <a:lnTo>
                    <a:pt x="588391" y="342900"/>
                  </a:lnTo>
                  <a:lnTo>
                    <a:pt x="588391" y="600075"/>
                  </a:lnTo>
                  <a:lnTo>
                    <a:pt x="790955" y="600075"/>
                  </a:lnTo>
                  <a:lnTo>
                    <a:pt x="790955" y="117856"/>
                  </a:lnTo>
                  <a:close/>
                </a:path>
                <a:path w="791209" h="685800">
                  <a:moveTo>
                    <a:pt x="790955" y="85725"/>
                  </a:moveTo>
                  <a:lnTo>
                    <a:pt x="395477" y="85725"/>
                  </a:lnTo>
                  <a:lnTo>
                    <a:pt x="491871" y="182118"/>
                  </a:lnTo>
                  <a:lnTo>
                    <a:pt x="491871" y="117856"/>
                  </a:lnTo>
                  <a:lnTo>
                    <a:pt x="790955" y="117856"/>
                  </a:lnTo>
                  <a:lnTo>
                    <a:pt x="790955" y="85725"/>
                  </a:lnTo>
                  <a:close/>
                </a:path>
              </a:pathLst>
            </a:custGeom>
            <a:solidFill>
              <a:srgbClr val="0E6E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8556370" y="124713"/>
              <a:ext cx="386080" cy="482600"/>
            </a:xfrm>
            <a:custGeom>
              <a:avLst/>
              <a:gdLst/>
              <a:ahLst/>
              <a:cxnLst/>
              <a:rect l="l" t="t" r="r" b="b"/>
              <a:pathLst>
                <a:path w="386079" h="482600">
                  <a:moveTo>
                    <a:pt x="353695" y="0"/>
                  </a:moveTo>
                  <a:lnTo>
                    <a:pt x="289305" y="0"/>
                  </a:lnTo>
                  <a:lnTo>
                    <a:pt x="289305" y="64261"/>
                  </a:lnTo>
                  <a:lnTo>
                    <a:pt x="353695" y="128650"/>
                  </a:lnTo>
                  <a:lnTo>
                    <a:pt x="353695" y="0"/>
                  </a:lnTo>
                  <a:close/>
                </a:path>
                <a:path w="386079" h="482600">
                  <a:moveTo>
                    <a:pt x="385825" y="225043"/>
                  </a:moveTo>
                  <a:lnTo>
                    <a:pt x="0" y="225043"/>
                  </a:lnTo>
                  <a:lnTo>
                    <a:pt x="0" y="482218"/>
                  </a:lnTo>
                  <a:lnTo>
                    <a:pt x="160781" y="482218"/>
                  </a:lnTo>
                  <a:lnTo>
                    <a:pt x="160781" y="353694"/>
                  </a:lnTo>
                  <a:lnTo>
                    <a:pt x="385825" y="353694"/>
                  </a:lnTo>
                  <a:lnTo>
                    <a:pt x="385825" y="225043"/>
                  </a:lnTo>
                  <a:close/>
                </a:path>
                <a:path w="386079" h="482600">
                  <a:moveTo>
                    <a:pt x="385825" y="353694"/>
                  </a:moveTo>
                  <a:lnTo>
                    <a:pt x="225044" y="353694"/>
                  </a:lnTo>
                  <a:lnTo>
                    <a:pt x="225044" y="482218"/>
                  </a:lnTo>
                  <a:lnTo>
                    <a:pt x="385825" y="482218"/>
                  </a:lnTo>
                  <a:lnTo>
                    <a:pt x="385825" y="353694"/>
                  </a:lnTo>
                  <a:close/>
                </a:path>
              </a:pathLst>
            </a:custGeom>
            <a:solidFill>
              <a:srgbClr val="0C58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8492108" y="92583"/>
              <a:ext cx="514350" cy="514350"/>
            </a:xfrm>
            <a:custGeom>
              <a:avLst/>
              <a:gdLst/>
              <a:ahLst/>
              <a:cxnLst/>
              <a:rect l="l" t="t" r="r" b="b"/>
              <a:pathLst>
                <a:path w="514350" h="514350">
                  <a:moveTo>
                    <a:pt x="257175" y="0"/>
                  </a:moveTo>
                  <a:lnTo>
                    <a:pt x="0" y="257175"/>
                  </a:lnTo>
                  <a:lnTo>
                    <a:pt x="514350" y="257175"/>
                  </a:lnTo>
                  <a:lnTo>
                    <a:pt x="257175" y="0"/>
                  </a:lnTo>
                  <a:close/>
                </a:path>
                <a:path w="514350" h="514350">
                  <a:moveTo>
                    <a:pt x="289306" y="385826"/>
                  </a:moveTo>
                  <a:lnTo>
                    <a:pt x="225044" y="385826"/>
                  </a:lnTo>
                  <a:lnTo>
                    <a:pt x="225044" y="514350"/>
                  </a:lnTo>
                  <a:lnTo>
                    <a:pt x="289306" y="514350"/>
                  </a:lnTo>
                  <a:lnTo>
                    <a:pt x="289306" y="385826"/>
                  </a:lnTo>
                  <a:close/>
                </a:path>
              </a:pathLst>
            </a:custGeom>
            <a:solidFill>
              <a:srgbClr val="09437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492108" y="92583"/>
              <a:ext cx="514350" cy="514350"/>
            </a:xfrm>
            <a:custGeom>
              <a:avLst/>
              <a:gdLst/>
              <a:ahLst/>
              <a:cxnLst/>
              <a:rect l="l" t="t" r="r" b="b"/>
              <a:pathLst>
                <a:path w="514350" h="514350">
                  <a:moveTo>
                    <a:pt x="257175" y="0"/>
                  </a:moveTo>
                  <a:lnTo>
                    <a:pt x="353568" y="96393"/>
                  </a:lnTo>
                  <a:lnTo>
                    <a:pt x="353568" y="32131"/>
                  </a:lnTo>
                  <a:lnTo>
                    <a:pt x="417957" y="32131"/>
                  </a:lnTo>
                  <a:lnTo>
                    <a:pt x="417957" y="160782"/>
                  </a:lnTo>
                  <a:lnTo>
                    <a:pt x="514350" y="257175"/>
                  </a:lnTo>
                  <a:lnTo>
                    <a:pt x="450088" y="257175"/>
                  </a:lnTo>
                  <a:lnTo>
                    <a:pt x="450088" y="514350"/>
                  </a:lnTo>
                  <a:lnTo>
                    <a:pt x="64262" y="514350"/>
                  </a:lnTo>
                  <a:lnTo>
                    <a:pt x="64262" y="257175"/>
                  </a:lnTo>
                  <a:lnTo>
                    <a:pt x="0" y="257175"/>
                  </a:lnTo>
                  <a:lnTo>
                    <a:pt x="257175" y="0"/>
                  </a:lnTo>
                  <a:close/>
                </a:path>
                <a:path w="514350" h="514350">
                  <a:moveTo>
                    <a:pt x="353568" y="96393"/>
                  </a:moveTo>
                  <a:lnTo>
                    <a:pt x="417957" y="160782"/>
                  </a:lnTo>
                </a:path>
                <a:path w="514350" h="514350">
                  <a:moveTo>
                    <a:pt x="450088" y="257175"/>
                  </a:moveTo>
                  <a:lnTo>
                    <a:pt x="64262" y="257175"/>
                  </a:lnTo>
                </a:path>
                <a:path w="514350" h="514350">
                  <a:moveTo>
                    <a:pt x="225044" y="514350"/>
                  </a:moveTo>
                  <a:lnTo>
                    <a:pt x="225044" y="385826"/>
                  </a:lnTo>
                  <a:lnTo>
                    <a:pt x="289306" y="385826"/>
                  </a:lnTo>
                  <a:lnTo>
                    <a:pt x="289306" y="514350"/>
                  </a:lnTo>
                </a:path>
              </a:pathLst>
            </a:custGeom>
            <a:ln w="38100">
              <a:solidFill>
                <a:srgbClr val="08509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8353805" y="6858"/>
              <a:ext cx="791210" cy="685800"/>
            </a:xfrm>
            <a:custGeom>
              <a:avLst/>
              <a:gdLst/>
              <a:ahLst/>
              <a:cxnLst/>
              <a:rect l="l" t="t" r="r" b="b"/>
              <a:pathLst>
                <a:path w="791209" h="685800">
                  <a:moveTo>
                    <a:pt x="0" y="685800"/>
                  </a:moveTo>
                  <a:lnTo>
                    <a:pt x="790955" y="685800"/>
                  </a:lnTo>
                  <a:lnTo>
                    <a:pt x="790955" y="0"/>
                  </a:lnTo>
                  <a:lnTo>
                    <a:pt x="0" y="0"/>
                  </a:lnTo>
                  <a:lnTo>
                    <a:pt x="0" y="685800"/>
                  </a:lnTo>
                  <a:close/>
                </a:path>
              </a:pathLst>
            </a:custGeom>
            <a:ln w="38100">
              <a:solidFill>
                <a:srgbClr val="08509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7515605" y="6630162"/>
              <a:ext cx="762000" cy="228600"/>
            </a:xfrm>
            <a:custGeom>
              <a:avLst/>
              <a:gdLst/>
              <a:ahLst/>
              <a:cxnLst/>
              <a:rect l="l" t="t" r="r" b="b"/>
              <a:pathLst>
                <a:path w="762000" h="228600">
                  <a:moveTo>
                    <a:pt x="762000" y="0"/>
                  </a:moveTo>
                  <a:lnTo>
                    <a:pt x="0" y="0"/>
                  </a:lnTo>
                  <a:lnTo>
                    <a:pt x="0" y="228599"/>
                  </a:lnTo>
                  <a:lnTo>
                    <a:pt x="762000" y="228599"/>
                  </a:lnTo>
                  <a:lnTo>
                    <a:pt x="762000" y="200023"/>
                  </a:lnTo>
                  <a:lnTo>
                    <a:pt x="466725" y="200023"/>
                  </a:lnTo>
                  <a:lnTo>
                    <a:pt x="295275" y="114298"/>
                  </a:lnTo>
                  <a:lnTo>
                    <a:pt x="466725" y="28575"/>
                  </a:lnTo>
                  <a:lnTo>
                    <a:pt x="762000" y="28575"/>
                  </a:lnTo>
                  <a:lnTo>
                    <a:pt x="762000" y="0"/>
                  </a:lnTo>
                  <a:close/>
                </a:path>
                <a:path w="762000" h="228600">
                  <a:moveTo>
                    <a:pt x="762000" y="28575"/>
                  </a:moveTo>
                  <a:lnTo>
                    <a:pt x="466725" y="28575"/>
                  </a:lnTo>
                  <a:lnTo>
                    <a:pt x="466725" y="200023"/>
                  </a:lnTo>
                  <a:lnTo>
                    <a:pt x="762000" y="200023"/>
                  </a:lnTo>
                  <a:lnTo>
                    <a:pt x="762000" y="28575"/>
                  </a:lnTo>
                  <a:close/>
                </a:path>
              </a:pathLst>
            </a:custGeom>
            <a:solidFill>
              <a:srgbClr val="0E6E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7791830" y="6639687"/>
              <a:ext cx="209550" cy="20954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7515605" y="6630161"/>
              <a:ext cx="762000" cy="228600"/>
            </a:xfrm>
            <a:custGeom>
              <a:avLst/>
              <a:gdLst/>
              <a:ahLst/>
              <a:cxnLst/>
              <a:rect l="l" t="t" r="r" b="b"/>
              <a:pathLst>
                <a:path w="762000" h="228600">
                  <a:moveTo>
                    <a:pt x="0" y="228600"/>
                  </a:moveTo>
                  <a:lnTo>
                    <a:pt x="762000" y="228600"/>
                  </a:lnTo>
                  <a:lnTo>
                    <a:pt x="762000" y="0"/>
                  </a:lnTo>
                  <a:lnTo>
                    <a:pt x="0" y="0"/>
                  </a:lnTo>
                  <a:lnTo>
                    <a:pt x="0" y="228600"/>
                  </a:lnTo>
                  <a:close/>
                </a:path>
              </a:pathLst>
            </a:custGeom>
            <a:ln w="38100">
              <a:solidFill>
                <a:srgbClr val="08509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8382762" y="6630162"/>
              <a:ext cx="762000" cy="228600"/>
            </a:xfrm>
            <a:custGeom>
              <a:avLst/>
              <a:gdLst/>
              <a:ahLst/>
              <a:cxnLst/>
              <a:rect l="l" t="t" r="r" b="b"/>
              <a:pathLst>
                <a:path w="762000" h="228600">
                  <a:moveTo>
                    <a:pt x="762000" y="0"/>
                  </a:moveTo>
                  <a:lnTo>
                    <a:pt x="0" y="0"/>
                  </a:lnTo>
                  <a:lnTo>
                    <a:pt x="0" y="228599"/>
                  </a:lnTo>
                  <a:lnTo>
                    <a:pt x="762000" y="228599"/>
                  </a:lnTo>
                  <a:lnTo>
                    <a:pt x="762000" y="200023"/>
                  </a:lnTo>
                  <a:lnTo>
                    <a:pt x="295275" y="200023"/>
                  </a:lnTo>
                  <a:lnTo>
                    <a:pt x="295275" y="28575"/>
                  </a:lnTo>
                  <a:lnTo>
                    <a:pt x="762000" y="28575"/>
                  </a:lnTo>
                  <a:lnTo>
                    <a:pt x="762000" y="0"/>
                  </a:lnTo>
                  <a:close/>
                </a:path>
                <a:path w="762000" h="228600">
                  <a:moveTo>
                    <a:pt x="762000" y="28575"/>
                  </a:moveTo>
                  <a:lnTo>
                    <a:pt x="295275" y="28575"/>
                  </a:lnTo>
                  <a:lnTo>
                    <a:pt x="466725" y="114298"/>
                  </a:lnTo>
                  <a:lnTo>
                    <a:pt x="295275" y="200023"/>
                  </a:lnTo>
                  <a:lnTo>
                    <a:pt x="762000" y="200023"/>
                  </a:lnTo>
                  <a:lnTo>
                    <a:pt x="762000" y="28575"/>
                  </a:lnTo>
                  <a:close/>
                </a:path>
              </a:pathLst>
            </a:custGeom>
            <a:solidFill>
              <a:srgbClr val="0E6E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8658987" y="6639687"/>
              <a:ext cx="209550" cy="209548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8382762" y="6630161"/>
              <a:ext cx="762000" cy="228600"/>
            </a:xfrm>
            <a:custGeom>
              <a:avLst/>
              <a:gdLst/>
              <a:ahLst/>
              <a:cxnLst/>
              <a:rect l="l" t="t" r="r" b="b"/>
              <a:pathLst>
                <a:path w="762000" h="228600">
                  <a:moveTo>
                    <a:pt x="0" y="228600"/>
                  </a:moveTo>
                  <a:lnTo>
                    <a:pt x="762000" y="228600"/>
                  </a:lnTo>
                  <a:lnTo>
                    <a:pt x="762000" y="0"/>
                  </a:lnTo>
                  <a:lnTo>
                    <a:pt x="0" y="0"/>
                  </a:lnTo>
                  <a:lnTo>
                    <a:pt x="0" y="228600"/>
                  </a:lnTo>
                  <a:close/>
                </a:path>
              </a:pathLst>
            </a:custGeom>
            <a:ln w="38100">
              <a:solidFill>
                <a:srgbClr val="08509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59956" y="143192"/>
            <a:ext cx="8821420" cy="6576695"/>
            <a:chOff x="159956" y="143192"/>
            <a:chExt cx="8821420" cy="6576695"/>
          </a:xfrm>
        </p:grpSpPr>
        <p:sp>
          <p:nvSpPr>
            <p:cNvPr id="3" name="object 3"/>
            <p:cNvSpPr/>
            <p:nvPr/>
          </p:nvSpPr>
          <p:spPr>
            <a:xfrm>
              <a:off x="164592" y="147827"/>
              <a:ext cx="8811768" cy="656691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65354" y="148589"/>
              <a:ext cx="8810625" cy="6565900"/>
            </a:xfrm>
            <a:custGeom>
              <a:avLst/>
              <a:gdLst/>
              <a:ahLst/>
              <a:cxnLst/>
              <a:rect l="l" t="t" r="r" b="b"/>
              <a:pathLst>
                <a:path w="8810625" h="6565900">
                  <a:moveTo>
                    <a:pt x="775169" y="0"/>
                  </a:moveTo>
                  <a:lnTo>
                    <a:pt x="8810244" y="0"/>
                  </a:lnTo>
                  <a:lnTo>
                    <a:pt x="8810244" y="5790222"/>
                  </a:lnTo>
                  <a:lnTo>
                    <a:pt x="8808829" y="5837443"/>
                  </a:lnTo>
                  <a:lnTo>
                    <a:pt x="8804638" y="5883916"/>
                  </a:lnTo>
                  <a:lnTo>
                    <a:pt x="8797753" y="5929560"/>
                  </a:lnTo>
                  <a:lnTo>
                    <a:pt x="8788255" y="5974293"/>
                  </a:lnTo>
                  <a:lnTo>
                    <a:pt x="8776224" y="6018035"/>
                  </a:lnTo>
                  <a:lnTo>
                    <a:pt x="8761742" y="6060704"/>
                  </a:lnTo>
                  <a:lnTo>
                    <a:pt x="8744890" y="6102220"/>
                  </a:lnTo>
                  <a:lnTo>
                    <a:pt x="8725750" y="6142501"/>
                  </a:lnTo>
                  <a:lnTo>
                    <a:pt x="8704401" y="6181466"/>
                  </a:lnTo>
                  <a:lnTo>
                    <a:pt x="8680925" y="6219034"/>
                  </a:lnTo>
                  <a:lnTo>
                    <a:pt x="8655404" y="6255124"/>
                  </a:lnTo>
                  <a:lnTo>
                    <a:pt x="8627918" y="6289655"/>
                  </a:lnTo>
                  <a:lnTo>
                    <a:pt x="8598549" y="6322545"/>
                  </a:lnTo>
                  <a:lnTo>
                    <a:pt x="8567377" y="6353715"/>
                  </a:lnTo>
                  <a:lnTo>
                    <a:pt x="8534485" y="6383082"/>
                  </a:lnTo>
                  <a:lnTo>
                    <a:pt x="8499952" y="6410566"/>
                  </a:lnTo>
                  <a:lnTo>
                    <a:pt x="8463860" y="6436085"/>
                  </a:lnTo>
                  <a:lnTo>
                    <a:pt x="8426290" y="6459559"/>
                  </a:lnTo>
                  <a:lnTo>
                    <a:pt x="8387323" y="6480906"/>
                  </a:lnTo>
                  <a:lnTo>
                    <a:pt x="8347040" y="6500045"/>
                  </a:lnTo>
                  <a:lnTo>
                    <a:pt x="8305523" y="6516895"/>
                  </a:lnTo>
                  <a:lnTo>
                    <a:pt x="8262853" y="6531376"/>
                  </a:lnTo>
                  <a:lnTo>
                    <a:pt x="8219110" y="6543405"/>
                  </a:lnTo>
                  <a:lnTo>
                    <a:pt x="8174375" y="6552903"/>
                  </a:lnTo>
                  <a:lnTo>
                    <a:pt x="8128731" y="6559787"/>
                  </a:lnTo>
                  <a:lnTo>
                    <a:pt x="8082257" y="6563977"/>
                  </a:lnTo>
                  <a:lnTo>
                    <a:pt x="8035036" y="6565391"/>
                  </a:lnTo>
                  <a:lnTo>
                    <a:pt x="0" y="6565391"/>
                  </a:lnTo>
                  <a:lnTo>
                    <a:pt x="0" y="775207"/>
                  </a:lnTo>
                  <a:lnTo>
                    <a:pt x="1414" y="727986"/>
                  </a:lnTo>
                  <a:lnTo>
                    <a:pt x="5604" y="681512"/>
                  </a:lnTo>
                  <a:lnTo>
                    <a:pt x="12488" y="635868"/>
                  </a:lnTo>
                  <a:lnTo>
                    <a:pt x="21986" y="591133"/>
                  </a:lnTo>
                  <a:lnTo>
                    <a:pt x="34015" y="547390"/>
                  </a:lnTo>
                  <a:lnTo>
                    <a:pt x="48496" y="504720"/>
                  </a:lnTo>
                  <a:lnTo>
                    <a:pt x="65346" y="463203"/>
                  </a:lnTo>
                  <a:lnTo>
                    <a:pt x="84485" y="422920"/>
                  </a:lnTo>
                  <a:lnTo>
                    <a:pt x="105832" y="383953"/>
                  </a:lnTo>
                  <a:lnTo>
                    <a:pt x="129306" y="346383"/>
                  </a:lnTo>
                  <a:lnTo>
                    <a:pt x="154825" y="310291"/>
                  </a:lnTo>
                  <a:lnTo>
                    <a:pt x="182309" y="275758"/>
                  </a:lnTo>
                  <a:lnTo>
                    <a:pt x="211676" y="242866"/>
                  </a:lnTo>
                  <a:lnTo>
                    <a:pt x="242846" y="211694"/>
                  </a:lnTo>
                  <a:lnTo>
                    <a:pt x="275736" y="182325"/>
                  </a:lnTo>
                  <a:lnTo>
                    <a:pt x="310267" y="154839"/>
                  </a:lnTo>
                  <a:lnTo>
                    <a:pt x="346357" y="129318"/>
                  </a:lnTo>
                  <a:lnTo>
                    <a:pt x="383925" y="105842"/>
                  </a:lnTo>
                  <a:lnTo>
                    <a:pt x="422890" y="84493"/>
                  </a:lnTo>
                  <a:lnTo>
                    <a:pt x="463171" y="65353"/>
                  </a:lnTo>
                  <a:lnTo>
                    <a:pt x="504687" y="48501"/>
                  </a:lnTo>
                  <a:lnTo>
                    <a:pt x="547356" y="34019"/>
                  </a:lnTo>
                  <a:lnTo>
                    <a:pt x="591098" y="21988"/>
                  </a:lnTo>
                  <a:lnTo>
                    <a:pt x="635831" y="12490"/>
                  </a:lnTo>
                  <a:lnTo>
                    <a:pt x="681475" y="5605"/>
                  </a:lnTo>
                  <a:lnTo>
                    <a:pt x="727948" y="1414"/>
                  </a:lnTo>
                  <a:lnTo>
                    <a:pt x="775169" y="0"/>
                  </a:lnTo>
                  <a:close/>
                </a:path>
              </a:pathLst>
            </a:custGeom>
            <a:ln w="10668">
              <a:solidFill>
                <a:srgbClr val="DAFD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73024" y="1420368"/>
              <a:ext cx="8031480" cy="4114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88263" y="1423415"/>
              <a:ext cx="8001000" cy="10795"/>
            </a:xfrm>
            <a:custGeom>
              <a:avLst/>
              <a:gdLst/>
              <a:ahLst/>
              <a:cxnLst/>
              <a:rect l="l" t="t" r="r" b="b"/>
              <a:pathLst>
                <a:path w="8001000" h="10794">
                  <a:moveTo>
                    <a:pt x="8001000" y="0"/>
                  </a:moveTo>
                  <a:lnTo>
                    <a:pt x="0" y="0"/>
                  </a:lnTo>
                  <a:lnTo>
                    <a:pt x="0" y="10667"/>
                  </a:lnTo>
                  <a:lnTo>
                    <a:pt x="8001000" y="10667"/>
                  </a:lnTo>
                  <a:lnTo>
                    <a:pt x="8001000" y="0"/>
                  </a:lnTo>
                  <a:close/>
                </a:path>
              </a:pathLst>
            </a:custGeom>
            <a:solidFill>
              <a:srgbClr val="0E6E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33400" y="957071"/>
              <a:ext cx="1930908" cy="32918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307340" y="1918157"/>
            <a:ext cx="8529955" cy="14897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04800" marR="5080" indent="-292735">
              <a:lnSpc>
                <a:spcPct val="100000"/>
              </a:lnSpc>
              <a:spcBef>
                <a:spcPts val="100"/>
              </a:spcBef>
              <a:buClr>
                <a:srgbClr val="0E6EC5"/>
              </a:buClr>
              <a:buSzPct val="68750"/>
              <a:buFont typeface="Wingdings"/>
              <a:buChar char=""/>
              <a:tabLst>
                <a:tab pos="305435" algn="l"/>
              </a:tabLst>
            </a:pPr>
            <a:r>
              <a:rPr sz="2400" dirty="0">
                <a:latin typeface="Carlito"/>
                <a:cs typeface="Carlito"/>
              </a:rPr>
              <a:t>Media </a:t>
            </a:r>
            <a:r>
              <a:rPr sz="2400" spc="-5" dirty="0">
                <a:latin typeface="Carlito"/>
                <a:cs typeface="Carlito"/>
              </a:rPr>
              <a:t>penyimpanan berbasis </a:t>
            </a:r>
            <a:r>
              <a:rPr sz="2400" dirty="0">
                <a:latin typeface="Carlito"/>
                <a:cs typeface="Carlito"/>
              </a:rPr>
              <a:t>memori </a:t>
            </a:r>
            <a:r>
              <a:rPr sz="2400" spc="-5" dirty="0">
                <a:latin typeface="Carlito"/>
                <a:cs typeface="Carlito"/>
              </a:rPr>
              <a:t>flash, </a:t>
            </a:r>
            <a:r>
              <a:rPr sz="2400" spc="-15" dirty="0">
                <a:latin typeface="Carlito"/>
                <a:cs typeface="Carlito"/>
              </a:rPr>
              <a:t>berukuran kecil </a:t>
            </a:r>
            <a:r>
              <a:rPr sz="2400" spc="-10" dirty="0">
                <a:latin typeface="Carlito"/>
                <a:cs typeface="Carlito"/>
              </a:rPr>
              <a:t>yang  praktis, </a:t>
            </a:r>
            <a:r>
              <a:rPr sz="2400" spc="-15" dirty="0">
                <a:latin typeface="Carlito"/>
                <a:cs typeface="Carlito"/>
              </a:rPr>
              <a:t>umumnya </a:t>
            </a:r>
            <a:r>
              <a:rPr sz="2400" spc="-5" dirty="0">
                <a:latin typeface="Carlito"/>
                <a:cs typeface="Carlito"/>
              </a:rPr>
              <a:t>menggunakan </a:t>
            </a:r>
            <a:r>
              <a:rPr sz="2400" dirty="0">
                <a:latin typeface="Carlito"/>
                <a:cs typeface="Carlito"/>
              </a:rPr>
              <a:t>USB </a:t>
            </a:r>
            <a:r>
              <a:rPr sz="2400" spc="-10" dirty="0">
                <a:latin typeface="Carlito"/>
                <a:cs typeface="Carlito"/>
              </a:rPr>
              <a:t>(universal </a:t>
            </a:r>
            <a:r>
              <a:rPr sz="2400" spc="-5" dirty="0">
                <a:latin typeface="Carlito"/>
                <a:cs typeface="Carlito"/>
              </a:rPr>
              <a:t>serial bus) </a:t>
            </a:r>
            <a:r>
              <a:rPr sz="2400" spc="-10" dirty="0">
                <a:latin typeface="Carlito"/>
                <a:cs typeface="Carlito"/>
              </a:rPr>
              <a:t>sebagai  </a:t>
            </a:r>
            <a:r>
              <a:rPr sz="2400" spc="-20" dirty="0">
                <a:latin typeface="Carlito"/>
                <a:cs typeface="Carlito"/>
              </a:rPr>
              <a:t>konektornya. </a:t>
            </a:r>
            <a:r>
              <a:rPr sz="2400" dirty="0">
                <a:latin typeface="Carlito"/>
                <a:cs typeface="Carlito"/>
              </a:rPr>
              <a:t>Meskipun </a:t>
            </a:r>
            <a:r>
              <a:rPr sz="2400" spc="-25" dirty="0">
                <a:latin typeface="Carlito"/>
                <a:cs typeface="Carlito"/>
              </a:rPr>
              <a:t>ukurannya </a:t>
            </a:r>
            <a:r>
              <a:rPr sz="2400" spc="-15" dirty="0">
                <a:latin typeface="Carlito"/>
                <a:cs typeface="Carlito"/>
              </a:rPr>
              <a:t>kecil, </a:t>
            </a:r>
            <a:r>
              <a:rPr sz="2400" spc="-5" dirty="0">
                <a:latin typeface="Carlito"/>
                <a:cs typeface="Carlito"/>
              </a:rPr>
              <a:t>namun </a:t>
            </a:r>
            <a:r>
              <a:rPr sz="2400" spc="-10" dirty="0">
                <a:latin typeface="Carlito"/>
                <a:cs typeface="Carlito"/>
              </a:rPr>
              <a:t>kapasitas  penyimpanannya cukup </a:t>
            </a:r>
            <a:r>
              <a:rPr sz="2400" spc="-5" dirty="0">
                <a:latin typeface="Carlito"/>
                <a:cs typeface="Carlito"/>
              </a:rPr>
              <a:t>besar</a:t>
            </a:r>
            <a:endParaRPr sz="2400">
              <a:latin typeface="Carlito"/>
              <a:cs typeface="Carlito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557783" y="0"/>
            <a:ext cx="8606155" cy="6890384"/>
            <a:chOff x="557783" y="0"/>
            <a:chExt cx="8606155" cy="6890384"/>
          </a:xfrm>
        </p:grpSpPr>
        <p:sp>
          <p:nvSpPr>
            <p:cNvPr id="10" name="object 10"/>
            <p:cNvSpPr/>
            <p:nvPr/>
          </p:nvSpPr>
          <p:spPr>
            <a:xfrm>
              <a:off x="4952999" y="4267199"/>
              <a:ext cx="3721607" cy="224180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57783" y="3852672"/>
              <a:ext cx="3328416" cy="2494788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353805" y="6858"/>
              <a:ext cx="791210" cy="685800"/>
            </a:xfrm>
            <a:custGeom>
              <a:avLst/>
              <a:gdLst/>
              <a:ahLst/>
              <a:cxnLst/>
              <a:rect l="l" t="t" r="r" b="b"/>
              <a:pathLst>
                <a:path w="791209" h="685800">
                  <a:moveTo>
                    <a:pt x="790955" y="0"/>
                  </a:moveTo>
                  <a:lnTo>
                    <a:pt x="0" y="0"/>
                  </a:lnTo>
                  <a:lnTo>
                    <a:pt x="0" y="685800"/>
                  </a:lnTo>
                  <a:lnTo>
                    <a:pt x="790955" y="685800"/>
                  </a:lnTo>
                  <a:lnTo>
                    <a:pt x="790955" y="600075"/>
                  </a:lnTo>
                  <a:lnTo>
                    <a:pt x="202565" y="600075"/>
                  </a:lnTo>
                  <a:lnTo>
                    <a:pt x="202565" y="342900"/>
                  </a:lnTo>
                  <a:lnTo>
                    <a:pt x="138302" y="342900"/>
                  </a:lnTo>
                  <a:lnTo>
                    <a:pt x="395477" y="85725"/>
                  </a:lnTo>
                  <a:lnTo>
                    <a:pt x="790955" y="85725"/>
                  </a:lnTo>
                  <a:lnTo>
                    <a:pt x="790955" y="0"/>
                  </a:lnTo>
                  <a:close/>
                </a:path>
                <a:path w="791209" h="685800">
                  <a:moveTo>
                    <a:pt x="790955" y="117856"/>
                  </a:moveTo>
                  <a:lnTo>
                    <a:pt x="556260" y="117856"/>
                  </a:lnTo>
                  <a:lnTo>
                    <a:pt x="556260" y="246507"/>
                  </a:lnTo>
                  <a:lnTo>
                    <a:pt x="652652" y="342900"/>
                  </a:lnTo>
                  <a:lnTo>
                    <a:pt x="588391" y="342900"/>
                  </a:lnTo>
                  <a:lnTo>
                    <a:pt x="588391" y="600075"/>
                  </a:lnTo>
                  <a:lnTo>
                    <a:pt x="790955" y="600075"/>
                  </a:lnTo>
                  <a:lnTo>
                    <a:pt x="790955" y="117856"/>
                  </a:lnTo>
                  <a:close/>
                </a:path>
                <a:path w="791209" h="685800">
                  <a:moveTo>
                    <a:pt x="790955" y="85725"/>
                  </a:moveTo>
                  <a:lnTo>
                    <a:pt x="395477" y="85725"/>
                  </a:lnTo>
                  <a:lnTo>
                    <a:pt x="491871" y="182118"/>
                  </a:lnTo>
                  <a:lnTo>
                    <a:pt x="491871" y="117856"/>
                  </a:lnTo>
                  <a:lnTo>
                    <a:pt x="790955" y="117856"/>
                  </a:lnTo>
                  <a:lnTo>
                    <a:pt x="790955" y="85725"/>
                  </a:lnTo>
                  <a:close/>
                </a:path>
              </a:pathLst>
            </a:custGeom>
            <a:solidFill>
              <a:srgbClr val="0E6E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8556370" y="124713"/>
              <a:ext cx="386080" cy="482600"/>
            </a:xfrm>
            <a:custGeom>
              <a:avLst/>
              <a:gdLst/>
              <a:ahLst/>
              <a:cxnLst/>
              <a:rect l="l" t="t" r="r" b="b"/>
              <a:pathLst>
                <a:path w="386079" h="482600">
                  <a:moveTo>
                    <a:pt x="353695" y="0"/>
                  </a:moveTo>
                  <a:lnTo>
                    <a:pt x="289305" y="0"/>
                  </a:lnTo>
                  <a:lnTo>
                    <a:pt x="289305" y="64261"/>
                  </a:lnTo>
                  <a:lnTo>
                    <a:pt x="353695" y="128650"/>
                  </a:lnTo>
                  <a:lnTo>
                    <a:pt x="353695" y="0"/>
                  </a:lnTo>
                  <a:close/>
                </a:path>
                <a:path w="386079" h="482600">
                  <a:moveTo>
                    <a:pt x="385825" y="225043"/>
                  </a:moveTo>
                  <a:lnTo>
                    <a:pt x="0" y="225043"/>
                  </a:lnTo>
                  <a:lnTo>
                    <a:pt x="0" y="482218"/>
                  </a:lnTo>
                  <a:lnTo>
                    <a:pt x="160781" y="482218"/>
                  </a:lnTo>
                  <a:lnTo>
                    <a:pt x="160781" y="353694"/>
                  </a:lnTo>
                  <a:lnTo>
                    <a:pt x="385825" y="353694"/>
                  </a:lnTo>
                  <a:lnTo>
                    <a:pt x="385825" y="225043"/>
                  </a:lnTo>
                  <a:close/>
                </a:path>
                <a:path w="386079" h="482600">
                  <a:moveTo>
                    <a:pt x="385825" y="353694"/>
                  </a:moveTo>
                  <a:lnTo>
                    <a:pt x="225044" y="353694"/>
                  </a:lnTo>
                  <a:lnTo>
                    <a:pt x="225044" y="482218"/>
                  </a:lnTo>
                  <a:lnTo>
                    <a:pt x="385825" y="482218"/>
                  </a:lnTo>
                  <a:lnTo>
                    <a:pt x="385825" y="353694"/>
                  </a:lnTo>
                  <a:close/>
                </a:path>
              </a:pathLst>
            </a:custGeom>
            <a:solidFill>
              <a:srgbClr val="0C58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8492108" y="92583"/>
              <a:ext cx="514350" cy="514350"/>
            </a:xfrm>
            <a:custGeom>
              <a:avLst/>
              <a:gdLst/>
              <a:ahLst/>
              <a:cxnLst/>
              <a:rect l="l" t="t" r="r" b="b"/>
              <a:pathLst>
                <a:path w="514350" h="514350">
                  <a:moveTo>
                    <a:pt x="257175" y="0"/>
                  </a:moveTo>
                  <a:lnTo>
                    <a:pt x="0" y="257175"/>
                  </a:lnTo>
                  <a:lnTo>
                    <a:pt x="514350" y="257175"/>
                  </a:lnTo>
                  <a:lnTo>
                    <a:pt x="257175" y="0"/>
                  </a:lnTo>
                  <a:close/>
                </a:path>
                <a:path w="514350" h="514350">
                  <a:moveTo>
                    <a:pt x="289306" y="385826"/>
                  </a:moveTo>
                  <a:lnTo>
                    <a:pt x="225044" y="385826"/>
                  </a:lnTo>
                  <a:lnTo>
                    <a:pt x="225044" y="514350"/>
                  </a:lnTo>
                  <a:lnTo>
                    <a:pt x="289306" y="514350"/>
                  </a:lnTo>
                  <a:lnTo>
                    <a:pt x="289306" y="385826"/>
                  </a:lnTo>
                  <a:close/>
                </a:path>
              </a:pathLst>
            </a:custGeom>
            <a:solidFill>
              <a:srgbClr val="09437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8492108" y="92583"/>
              <a:ext cx="514350" cy="514350"/>
            </a:xfrm>
            <a:custGeom>
              <a:avLst/>
              <a:gdLst/>
              <a:ahLst/>
              <a:cxnLst/>
              <a:rect l="l" t="t" r="r" b="b"/>
              <a:pathLst>
                <a:path w="514350" h="514350">
                  <a:moveTo>
                    <a:pt x="257175" y="0"/>
                  </a:moveTo>
                  <a:lnTo>
                    <a:pt x="353568" y="96393"/>
                  </a:lnTo>
                  <a:lnTo>
                    <a:pt x="353568" y="32131"/>
                  </a:lnTo>
                  <a:lnTo>
                    <a:pt x="417957" y="32131"/>
                  </a:lnTo>
                  <a:lnTo>
                    <a:pt x="417957" y="160782"/>
                  </a:lnTo>
                  <a:lnTo>
                    <a:pt x="514350" y="257175"/>
                  </a:lnTo>
                  <a:lnTo>
                    <a:pt x="450088" y="257175"/>
                  </a:lnTo>
                  <a:lnTo>
                    <a:pt x="450088" y="514350"/>
                  </a:lnTo>
                  <a:lnTo>
                    <a:pt x="64262" y="514350"/>
                  </a:lnTo>
                  <a:lnTo>
                    <a:pt x="64262" y="257175"/>
                  </a:lnTo>
                  <a:lnTo>
                    <a:pt x="0" y="257175"/>
                  </a:lnTo>
                  <a:lnTo>
                    <a:pt x="257175" y="0"/>
                  </a:lnTo>
                  <a:close/>
                </a:path>
                <a:path w="514350" h="514350">
                  <a:moveTo>
                    <a:pt x="353568" y="96393"/>
                  </a:moveTo>
                  <a:lnTo>
                    <a:pt x="417957" y="160782"/>
                  </a:lnTo>
                </a:path>
                <a:path w="514350" h="514350">
                  <a:moveTo>
                    <a:pt x="450088" y="257175"/>
                  </a:moveTo>
                  <a:lnTo>
                    <a:pt x="64262" y="257175"/>
                  </a:lnTo>
                </a:path>
                <a:path w="514350" h="514350">
                  <a:moveTo>
                    <a:pt x="225044" y="514350"/>
                  </a:moveTo>
                  <a:lnTo>
                    <a:pt x="225044" y="385826"/>
                  </a:lnTo>
                  <a:lnTo>
                    <a:pt x="289306" y="385826"/>
                  </a:lnTo>
                  <a:lnTo>
                    <a:pt x="289306" y="514350"/>
                  </a:lnTo>
                </a:path>
              </a:pathLst>
            </a:custGeom>
            <a:ln w="38100">
              <a:solidFill>
                <a:srgbClr val="08509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8353805" y="6858"/>
              <a:ext cx="791210" cy="685800"/>
            </a:xfrm>
            <a:custGeom>
              <a:avLst/>
              <a:gdLst/>
              <a:ahLst/>
              <a:cxnLst/>
              <a:rect l="l" t="t" r="r" b="b"/>
              <a:pathLst>
                <a:path w="791209" h="685800">
                  <a:moveTo>
                    <a:pt x="0" y="685800"/>
                  </a:moveTo>
                  <a:lnTo>
                    <a:pt x="790955" y="685800"/>
                  </a:lnTo>
                  <a:lnTo>
                    <a:pt x="790955" y="0"/>
                  </a:lnTo>
                  <a:lnTo>
                    <a:pt x="0" y="0"/>
                  </a:lnTo>
                  <a:lnTo>
                    <a:pt x="0" y="685800"/>
                  </a:lnTo>
                  <a:close/>
                </a:path>
              </a:pathLst>
            </a:custGeom>
            <a:ln w="38100">
              <a:solidFill>
                <a:srgbClr val="08509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7515605" y="6630162"/>
              <a:ext cx="762000" cy="228600"/>
            </a:xfrm>
            <a:custGeom>
              <a:avLst/>
              <a:gdLst/>
              <a:ahLst/>
              <a:cxnLst/>
              <a:rect l="l" t="t" r="r" b="b"/>
              <a:pathLst>
                <a:path w="762000" h="228600">
                  <a:moveTo>
                    <a:pt x="762000" y="0"/>
                  </a:moveTo>
                  <a:lnTo>
                    <a:pt x="0" y="0"/>
                  </a:lnTo>
                  <a:lnTo>
                    <a:pt x="0" y="228599"/>
                  </a:lnTo>
                  <a:lnTo>
                    <a:pt x="762000" y="228599"/>
                  </a:lnTo>
                  <a:lnTo>
                    <a:pt x="762000" y="200023"/>
                  </a:lnTo>
                  <a:lnTo>
                    <a:pt x="466725" y="200023"/>
                  </a:lnTo>
                  <a:lnTo>
                    <a:pt x="295275" y="114298"/>
                  </a:lnTo>
                  <a:lnTo>
                    <a:pt x="466725" y="28575"/>
                  </a:lnTo>
                  <a:lnTo>
                    <a:pt x="762000" y="28575"/>
                  </a:lnTo>
                  <a:lnTo>
                    <a:pt x="762000" y="0"/>
                  </a:lnTo>
                  <a:close/>
                </a:path>
                <a:path w="762000" h="228600">
                  <a:moveTo>
                    <a:pt x="762000" y="28575"/>
                  </a:moveTo>
                  <a:lnTo>
                    <a:pt x="466725" y="28575"/>
                  </a:lnTo>
                  <a:lnTo>
                    <a:pt x="466725" y="200023"/>
                  </a:lnTo>
                  <a:lnTo>
                    <a:pt x="762000" y="200023"/>
                  </a:lnTo>
                  <a:lnTo>
                    <a:pt x="762000" y="28575"/>
                  </a:lnTo>
                  <a:close/>
                </a:path>
              </a:pathLst>
            </a:custGeom>
            <a:solidFill>
              <a:srgbClr val="0E6E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7791830" y="6639687"/>
              <a:ext cx="209550" cy="209548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7515605" y="6630161"/>
              <a:ext cx="762000" cy="228600"/>
            </a:xfrm>
            <a:custGeom>
              <a:avLst/>
              <a:gdLst/>
              <a:ahLst/>
              <a:cxnLst/>
              <a:rect l="l" t="t" r="r" b="b"/>
              <a:pathLst>
                <a:path w="762000" h="228600">
                  <a:moveTo>
                    <a:pt x="0" y="228600"/>
                  </a:moveTo>
                  <a:lnTo>
                    <a:pt x="762000" y="228600"/>
                  </a:lnTo>
                  <a:lnTo>
                    <a:pt x="762000" y="0"/>
                  </a:lnTo>
                  <a:lnTo>
                    <a:pt x="0" y="0"/>
                  </a:lnTo>
                  <a:lnTo>
                    <a:pt x="0" y="228600"/>
                  </a:lnTo>
                  <a:close/>
                </a:path>
              </a:pathLst>
            </a:custGeom>
            <a:ln w="38100">
              <a:solidFill>
                <a:srgbClr val="08509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8382762" y="6630162"/>
              <a:ext cx="762000" cy="228600"/>
            </a:xfrm>
            <a:custGeom>
              <a:avLst/>
              <a:gdLst/>
              <a:ahLst/>
              <a:cxnLst/>
              <a:rect l="l" t="t" r="r" b="b"/>
              <a:pathLst>
                <a:path w="762000" h="228600">
                  <a:moveTo>
                    <a:pt x="762000" y="0"/>
                  </a:moveTo>
                  <a:lnTo>
                    <a:pt x="0" y="0"/>
                  </a:lnTo>
                  <a:lnTo>
                    <a:pt x="0" y="228599"/>
                  </a:lnTo>
                  <a:lnTo>
                    <a:pt x="762000" y="228599"/>
                  </a:lnTo>
                  <a:lnTo>
                    <a:pt x="762000" y="200023"/>
                  </a:lnTo>
                  <a:lnTo>
                    <a:pt x="295275" y="200023"/>
                  </a:lnTo>
                  <a:lnTo>
                    <a:pt x="295275" y="28575"/>
                  </a:lnTo>
                  <a:lnTo>
                    <a:pt x="762000" y="28575"/>
                  </a:lnTo>
                  <a:lnTo>
                    <a:pt x="762000" y="0"/>
                  </a:lnTo>
                  <a:close/>
                </a:path>
                <a:path w="762000" h="228600">
                  <a:moveTo>
                    <a:pt x="762000" y="28575"/>
                  </a:moveTo>
                  <a:lnTo>
                    <a:pt x="295275" y="28575"/>
                  </a:lnTo>
                  <a:lnTo>
                    <a:pt x="466725" y="114298"/>
                  </a:lnTo>
                  <a:lnTo>
                    <a:pt x="295275" y="200023"/>
                  </a:lnTo>
                  <a:lnTo>
                    <a:pt x="762000" y="200023"/>
                  </a:lnTo>
                  <a:lnTo>
                    <a:pt x="762000" y="28575"/>
                  </a:lnTo>
                  <a:close/>
                </a:path>
              </a:pathLst>
            </a:custGeom>
            <a:solidFill>
              <a:srgbClr val="0E6E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8658987" y="6639687"/>
              <a:ext cx="209550" cy="209548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8382762" y="6630161"/>
              <a:ext cx="762000" cy="228600"/>
            </a:xfrm>
            <a:custGeom>
              <a:avLst/>
              <a:gdLst/>
              <a:ahLst/>
              <a:cxnLst/>
              <a:rect l="l" t="t" r="r" b="b"/>
              <a:pathLst>
                <a:path w="762000" h="228600">
                  <a:moveTo>
                    <a:pt x="0" y="228600"/>
                  </a:moveTo>
                  <a:lnTo>
                    <a:pt x="762000" y="228600"/>
                  </a:lnTo>
                  <a:lnTo>
                    <a:pt x="762000" y="0"/>
                  </a:lnTo>
                  <a:lnTo>
                    <a:pt x="0" y="0"/>
                  </a:lnTo>
                  <a:lnTo>
                    <a:pt x="0" y="228600"/>
                  </a:lnTo>
                  <a:close/>
                </a:path>
              </a:pathLst>
            </a:custGeom>
            <a:ln w="38100">
              <a:solidFill>
                <a:srgbClr val="08509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59956" y="143192"/>
            <a:ext cx="8821420" cy="6576695"/>
            <a:chOff x="159956" y="143192"/>
            <a:chExt cx="8821420" cy="6576695"/>
          </a:xfrm>
        </p:grpSpPr>
        <p:sp>
          <p:nvSpPr>
            <p:cNvPr id="3" name="object 3"/>
            <p:cNvSpPr/>
            <p:nvPr/>
          </p:nvSpPr>
          <p:spPr>
            <a:xfrm>
              <a:off x="164592" y="147827"/>
              <a:ext cx="8811768" cy="656691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65354" y="148589"/>
              <a:ext cx="8810625" cy="6565900"/>
            </a:xfrm>
            <a:custGeom>
              <a:avLst/>
              <a:gdLst/>
              <a:ahLst/>
              <a:cxnLst/>
              <a:rect l="l" t="t" r="r" b="b"/>
              <a:pathLst>
                <a:path w="8810625" h="6565900">
                  <a:moveTo>
                    <a:pt x="775169" y="0"/>
                  </a:moveTo>
                  <a:lnTo>
                    <a:pt x="8810244" y="0"/>
                  </a:lnTo>
                  <a:lnTo>
                    <a:pt x="8810244" y="5790222"/>
                  </a:lnTo>
                  <a:lnTo>
                    <a:pt x="8808829" y="5837443"/>
                  </a:lnTo>
                  <a:lnTo>
                    <a:pt x="8804638" y="5883916"/>
                  </a:lnTo>
                  <a:lnTo>
                    <a:pt x="8797753" y="5929560"/>
                  </a:lnTo>
                  <a:lnTo>
                    <a:pt x="8788255" y="5974293"/>
                  </a:lnTo>
                  <a:lnTo>
                    <a:pt x="8776224" y="6018035"/>
                  </a:lnTo>
                  <a:lnTo>
                    <a:pt x="8761742" y="6060704"/>
                  </a:lnTo>
                  <a:lnTo>
                    <a:pt x="8744890" y="6102220"/>
                  </a:lnTo>
                  <a:lnTo>
                    <a:pt x="8725750" y="6142501"/>
                  </a:lnTo>
                  <a:lnTo>
                    <a:pt x="8704401" y="6181466"/>
                  </a:lnTo>
                  <a:lnTo>
                    <a:pt x="8680925" y="6219034"/>
                  </a:lnTo>
                  <a:lnTo>
                    <a:pt x="8655404" y="6255124"/>
                  </a:lnTo>
                  <a:lnTo>
                    <a:pt x="8627918" y="6289655"/>
                  </a:lnTo>
                  <a:lnTo>
                    <a:pt x="8598549" y="6322545"/>
                  </a:lnTo>
                  <a:lnTo>
                    <a:pt x="8567377" y="6353715"/>
                  </a:lnTo>
                  <a:lnTo>
                    <a:pt x="8534485" y="6383082"/>
                  </a:lnTo>
                  <a:lnTo>
                    <a:pt x="8499952" y="6410566"/>
                  </a:lnTo>
                  <a:lnTo>
                    <a:pt x="8463860" y="6436085"/>
                  </a:lnTo>
                  <a:lnTo>
                    <a:pt x="8426290" y="6459559"/>
                  </a:lnTo>
                  <a:lnTo>
                    <a:pt x="8387323" y="6480906"/>
                  </a:lnTo>
                  <a:lnTo>
                    <a:pt x="8347040" y="6500045"/>
                  </a:lnTo>
                  <a:lnTo>
                    <a:pt x="8305523" y="6516895"/>
                  </a:lnTo>
                  <a:lnTo>
                    <a:pt x="8262853" y="6531376"/>
                  </a:lnTo>
                  <a:lnTo>
                    <a:pt x="8219110" y="6543405"/>
                  </a:lnTo>
                  <a:lnTo>
                    <a:pt x="8174375" y="6552903"/>
                  </a:lnTo>
                  <a:lnTo>
                    <a:pt x="8128731" y="6559787"/>
                  </a:lnTo>
                  <a:lnTo>
                    <a:pt x="8082257" y="6563977"/>
                  </a:lnTo>
                  <a:lnTo>
                    <a:pt x="8035036" y="6565391"/>
                  </a:lnTo>
                  <a:lnTo>
                    <a:pt x="0" y="6565391"/>
                  </a:lnTo>
                  <a:lnTo>
                    <a:pt x="0" y="775207"/>
                  </a:lnTo>
                  <a:lnTo>
                    <a:pt x="1414" y="727986"/>
                  </a:lnTo>
                  <a:lnTo>
                    <a:pt x="5604" y="681512"/>
                  </a:lnTo>
                  <a:lnTo>
                    <a:pt x="12488" y="635868"/>
                  </a:lnTo>
                  <a:lnTo>
                    <a:pt x="21986" y="591133"/>
                  </a:lnTo>
                  <a:lnTo>
                    <a:pt x="34015" y="547390"/>
                  </a:lnTo>
                  <a:lnTo>
                    <a:pt x="48496" y="504720"/>
                  </a:lnTo>
                  <a:lnTo>
                    <a:pt x="65346" y="463203"/>
                  </a:lnTo>
                  <a:lnTo>
                    <a:pt x="84485" y="422920"/>
                  </a:lnTo>
                  <a:lnTo>
                    <a:pt x="105832" y="383953"/>
                  </a:lnTo>
                  <a:lnTo>
                    <a:pt x="129306" y="346383"/>
                  </a:lnTo>
                  <a:lnTo>
                    <a:pt x="154825" y="310291"/>
                  </a:lnTo>
                  <a:lnTo>
                    <a:pt x="182309" y="275758"/>
                  </a:lnTo>
                  <a:lnTo>
                    <a:pt x="211676" y="242866"/>
                  </a:lnTo>
                  <a:lnTo>
                    <a:pt x="242846" y="211694"/>
                  </a:lnTo>
                  <a:lnTo>
                    <a:pt x="275736" y="182325"/>
                  </a:lnTo>
                  <a:lnTo>
                    <a:pt x="310267" y="154839"/>
                  </a:lnTo>
                  <a:lnTo>
                    <a:pt x="346357" y="129318"/>
                  </a:lnTo>
                  <a:lnTo>
                    <a:pt x="383925" y="105842"/>
                  </a:lnTo>
                  <a:lnTo>
                    <a:pt x="422890" y="84493"/>
                  </a:lnTo>
                  <a:lnTo>
                    <a:pt x="463171" y="65353"/>
                  </a:lnTo>
                  <a:lnTo>
                    <a:pt x="504687" y="48501"/>
                  </a:lnTo>
                  <a:lnTo>
                    <a:pt x="547356" y="34019"/>
                  </a:lnTo>
                  <a:lnTo>
                    <a:pt x="591098" y="21988"/>
                  </a:lnTo>
                  <a:lnTo>
                    <a:pt x="635831" y="12490"/>
                  </a:lnTo>
                  <a:lnTo>
                    <a:pt x="681475" y="5605"/>
                  </a:lnTo>
                  <a:lnTo>
                    <a:pt x="727948" y="1414"/>
                  </a:lnTo>
                  <a:lnTo>
                    <a:pt x="775169" y="0"/>
                  </a:lnTo>
                  <a:close/>
                </a:path>
              </a:pathLst>
            </a:custGeom>
            <a:ln w="10668">
              <a:solidFill>
                <a:srgbClr val="DFFF8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73024" y="1420368"/>
              <a:ext cx="8031480" cy="4114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88263" y="1423415"/>
              <a:ext cx="8001000" cy="10795"/>
            </a:xfrm>
            <a:custGeom>
              <a:avLst/>
              <a:gdLst/>
              <a:ahLst/>
              <a:cxnLst/>
              <a:rect l="l" t="t" r="r" b="b"/>
              <a:pathLst>
                <a:path w="8001000" h="10794">
                  <a:moveTo>
                    <a:pt x="8001000" y="0"/>
                  </a:moveTo>
                  <a:lnTo>
                    <a:pt x="0" y="0"/>
                  </a:lnTo>
                  <a:lnTo>
                    <a:pt x="0" y="10667"/>
                  </a:lnTo>
                  <a:lnTo>
                    <a:pt x="8001000" y="10667"/>
                  </a:lnTo>
                  <a:lnTo>
                    <a:pt x="8001000" y="0"/>
                  </a:lnTo>
                  <a:close/>
                </a:path>
              </a:pathLst>
            </a:custGeom>
            <a:solidFill>
              <a:srgbClr val="93C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864608" y="957071"/>
              <a:ext cx="3741420" cy="397763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307340" y="1835861"/>
            <a:ext cx="7900034" cy="29533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04800" marR="5080" indent="-292735">
              <a:lnSpc>
                <a:spcPct val="100000"/>
              </a:lnSpc>
              <a:spcBef>
                <a:spcPts val="105"/>
              </a:spcBef>
              <a:buClr>
                <a:srgbClr val="93C500"/>
              </a:buClr>
              <a:buSzPct val="70312"/>
              <a:buFont typeface="Wingdings"/>
              <a:buChar char=""/>
              <a:tabLst>
                <a:tab pos="305435" algn="l"/>
              </a:tabLst>
            </a:pPr>
            <a:r>
              <a:rPr sz="3200" spc="-10" dirty="0">
                <a:latin typeface="Carlito"/>
                <a:cs typeface="Carlito"/>
              </a:rPr>
              <a:t>Komponen pendukung merupakan </a:t>
            </a:r>
            <a:r>
              <a:rPr sz="3200" spc="-20" dirty="0">
                <a:latin typeface="Carlito"/>
                <a:cs typeface="Carlito"/>
              </a:rPr>
              <a:t>komponen  </a:t>
            </a:r>
            <a:r>
              <a:rPr sz="3200" spc="-15" dirty="0">
                <a:latin typeface="Carlito"/>
                <a:cs typeface="Carlito"/>
              </a:rPr>
              <a:t>yang </a:t>
            </a:r>
            <a:r>
              <a:rPr sz="3200" spc="-10" dirty="0">
                <a:latin typeface="Carlito"/>
                <a:cs typeface="Carlito"/>
              </a:rPr>
              <a:t>melengkapi </a:t>
            </a:r>
            <a:r>
              <a:rPr sz="3200" spc="-25" dirty="0">
                <a:latin typeface="Carlito"/>
                <a:cs typeface="Carlito"/>
              </a:rPr>
              <a:t>kerja </a:t>
            </a:r>
            <a:r>
              <a:rPr sz="3200" spc="-5" dirty="0">
                <a:latin typeface="Carlito"/>
                <a:cs typeface="Carlito"/>
              </a:rPr>
              <a:t>dari</a:t>
            </a:r>
            <a:r>
              <a:rPr sz="3200" spc="50" dirty="0">
                <a:latin typeface="Carlito"/>
                <a:cs typeface="Carlito"/>
              </a:rPr>
              <a:t> </a:t>
            </a:r>
            <a:r>
              <a:rPr sz="3200" spc="-55" dirty="0">
                <a:latin typeface="Carlito"/>
                <a:cs typeface="Carlito"/>
              </a:rPr>
              <a:t>komputer.</a:t>
            </a:r>
            <a:endParaRPr sz="32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60"/>
              </a:spcBef>
              <a:buClr>
                <a:srgbClr val="93C500"/>
              </a:buClr>
              <a:buFont typeface="Wingdings"/>
              <a:buChar char=""/>
            </a:pPr>
            <a:endParaRPr sz="3100">
              <a:latin typeface="Carlito"/>
              <a:cs typeface="Carlito"/>
            </a:endParaRPr>
          </a:p>
          <a:p>
            <a:pPr marL="304800" indent="-292735">
              <a:lnSpc>
                <a:spcPct val="100000"/>
              </a:lnSpc>
              <a:buClr>
                <a:srgbClr val="93C500"/>
              </a:buClr>
              <a:buSzPct val="70312"/>
              <a:buFont typeface="Wingdings"/>
              <a:buChar char=""/>
              <a:tabLst>
                <a:tab pos="305435" algn="l"/>
              </a:tabLst>
            </a:pPr>
            <a:r>
              <a:rPr sz="3200" spc="-20" dirty="0">
                <a:latin typeface="Carlito"/>
                <a:cs typeface="Carlito"/>
              </a:rPr>
              <a:t>Contohnya:</a:t>
            </a:r>
            <a:endParaRPr sz="3200">
              <a:latin typeface="Carlito"/>
              <a:cs typeface="Carlito"/>
            </a:endParaRPr>
          </a:p>
          <a:p>
            <a:pPr marL="393700" indent="-381000">
              <a:lnSpc>
                <a:spcPct val="100000"/>
              </a:lnSpc>
              <a:buClr>
                <a:srgbClr val="93C500"/>
              </a:buClr>
              <a:buSzPct val="70312"/>
              <a:buAutoNum type="arabicPeriod"/>
              <a:tabLst>
                <a:tab pos="393065" algn="l"/>
                <a:tab pos="393700" algn="l"/>
              </a:tabLst>
            </a:pPr>
            <a:r>
              <a:rPr sz="3200" dirty="0">
                <a:latin typeface="Carlito"/>
                <a:cs typeface="Carlito"/>
              </a:rPr>
              <a:t>PSU </a:t>
            </a:r>
            <a:r>
              <a:rPr sz="3200" spc="-20" dirty="0">
                <a:latin typeface="Carlito"/>
                <a:cs typeface="Carlito"/>
              </a:rPr>
              <a:t>(Power </a:t>
            </a:r>
            <a:r>
              <a:rPr sz="3200" spc="-5" dirty="0">
                <a:latin typeface="Carlito"/>
                <a:cs typeface="Carlito"/>
              </a:rPr>
              <a:t>Suplly</a:t>
            </a:r>
            <a:r>
              <a:rPr sz="3200" spc="-10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Unit)</a:t>
            </a:r>
            <a:endParaRPr sz="3200">
              <a:latin typeface="Carlito"/>
              <a:cs typeface="Carlito"/>
            </a:endParaRPr>
          </a:p>
          <a:p>
            <a:pPr marL="393700" indent="-381000">
              <a:lnSpc>
                <a:spcPct val="100000"/>
              </a:lnSpc>
              <a:buClr>
                <a:srgbClr val="93C500"/>
              </a:buClr>
              <a:buSzPct val="70312"/>
              <a:buAutoNum type="arabicPeriod"/>
              <a:tabLst>
                <a:tab pos="393065" algn="l"/>
                <a:tab pos="393700" algn="l"/>
              </a:tabLst>
            </a:pPr>
            <a:r>
              <a:rPr sz="3200" spc="-5" dirty="0">
                <a:latin typeface="Carlito"/>
                <a:cs typeface="Carlito"/>
              </a:rPr>
              <a:t>Case </a:t>
            </a:r>
            <a:r>
              <a:rPr sz="3200" spc="-10" dirty="0">
                <a:latin typeface="Carlito"/>
                <a:cs typeface="Carlito"/>
              </a:rPr>
              <a:t>(Casing/kesing/kotak</a:t>
            </a:r>
            <a:r>
              <a:rPr sz="3200" spc="35" dirty="0">
                <a:latin typeface="Carlito"/>
                <a:cs typeface="Carlito"/>
              </a:rPr>
              <a:t> </a:t>
            </a:r>
            <a:r>
              <a:rPr sz="3200" spc="-5" dirty="0">
                <a:latin typeface="Carlito"/>
                <a:cs typeface="Carlito"/>
              </a:rPr>
              <a:t>CPU)</a:t>
            </a:r>
            <a:endParaRPr sz="3200">
              <a:latin typeface="Carlito"/>
              <a:cs typeface="Carlito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7496556" y="0"/>
            <a:ext cx="1667510" cy="6890384"/>
            <a:chOff x="7496556" y="0"/>
            <a:chExt cx="1667510" cy="6890384"/>
          </a:xfrm>
        </p:grpSpPr>
        <p:sp>
          <p:nvSpPr>
            <p:cNvPr id="10" name="object 10"/>
            <p:cNvSpPr/>
            <p:nvPr/>
          </p:nvSpPr>
          <p:spPr>
            <a:xfrm>
              <a:off x="8353806" y="6858"/>
              <a:ext cx="791210" cy="685800"/>
            </a:xfrm>
            <a:custGeom>
              <a:avLst/>
              <a:gdLst/>
              <a:ahLst/>
              <a:cxnLst/>
              <a:rect l="l" t="t" r="r" b="b"/>
              <a:pathLst>
                <a:path w="791209" h="685800">
                  <a:moveTo>
                    <a:pt x="790955" y="0"/>
                  </a:moveTo>
                  <a:lnTo>
                    <a:pt x="0" y="0"/>
                  </a:lnTo>
                  <a:lnTo>
                    <a:pt x="0" y="685800"/>
                  </a:lnTo>
                  <a:lnTo>
                    <a:pt x="790955" y="685800"/>
                  </a:lnTo>
                  <a:lnTo>
                    <a:pt x="790955" y="600075"/>
                  </a:lnTo>
                  <a:lnTo>
                    <a:pt x="202565" y="600075"/>
                  </a:lnTo>
                  <a:lnTo>
                    <a:pt x="202565" y="342900"/>
                  </a:lnTo>
                  <a:lnTo>
                    <a:pt x="138302" y="342900"/>
                  </a:lnTo>
                  <a:lnTo>
                    <a:pt x="395477" y="85725"/>
                  </a:lnTo>
                  <a:lnTo>
                    <a:pt x="790955" y="85725"/>
                  </a:lnTo>
                  <a:lnTo>
                    <a:pt x="790955" y="0"/>
                  </a:lnTo>
                  <a:close/>
                </a:path>
                <a:path w="791209" h="685800">
                  <a:moveTo>
                    <a:pt x="790955" y="117856"/>
                  </a:moveTo>
                  <a:lnTo>
                    <a:pt x="556260" y="117856"/>
                  </a:lnTo>
                  <a:lnTo>
                    <a:pt x="556260" y="246507"/>
                  </a:lnTo>
                  <a:lnTo>
                    <a:pt x="652652" y="342900"/>
                  </a:lnTo>
                  <a:lnTo>
                    <a:pt x="588391" y="342900"/>
                  </a:lnTo>
                  <a:lnTo>
                    <a:pt x="588391" y="600075"/>
                  </a:lnTo>
                  <a:lnTo>
                    <a:pt x="790955" y="600075"/>
                  </a:lnTo>
                  <a:lnTo>
                    <a:pt x="790955" y="117856"/>
                  </a:lnTo>
                  <a:close/>
                </a:path>
                <a:path w="791209" h="685800">
                  <a:moveTo>
                    <a:pt x="790955" y="85725"/>
                  </a:moveTo>
                  <a:lnTo>
                    <a:pt x="395477" y="85725"/>
                  </a:lnTo>
                  <a:lnTo>
                    <a:pt x="491871" y="182118"/>
                  </a:lnTo>
                  <a:lnTo>
                    <a:pt x="491871" y="117856"/>
                  </a:lnTo>
                  <a:lnTo>
                    <a:pt x="790955" y="117856"/>
                  </a:lnTo>
                  <a:lnTo>
                    <a:pt x="790955" y="85725"/>
                  </a:lnTo>
                  <a:close/>
                </a:path>
              </a:pathLst>
            </a:custGeom>
            <a:solidFill>
              <a:srgbClr val="93C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8556371" y="124713"/>
              <a:ext cx="386080" cy="482600"/>
            </a:xfrm>
            <a:custGeom>
              <a:avLst/>
              <a:gdLst/>
              <a:ahLst/>
              <a:cxnLst/>
              <a:rect l="l" t="t" r="r" b="b"/>
              <a:pathLst>
                <a:path w="386079" h="482600">
                  <a:moveTo>
                    <a:pt x="353695" y="0"/>
                  </a:moveTo>
                  <a:lnTo>
                    <a:pt x="289305" y="0"/>
                  </a:lnTo>
                  <a:lnTo>
                    <a:pt x="289305" y="64261"/>
                  </a:lnTo>
                  <a:lnTo>
                    <a:pt x="353695" y="128650"/>
                  </a:lnTo>
                  <a:lnTo>
                    <a:pt x="353695" y="0"/>
                  </a:lnTo>
                  <a:close/>
                </a:path>
                <a:path w="386079" h="482600">
                  <a:moveTo>
                    <a:pt x="385825" y="225043"/>
                  </a:moveTo>
                  <a:lnTo>
                    <a:pt x="0" y="225043"/>
                  </a:lnTo>
                  <a:lnTo>
                    <a:pt x="0" y="482218"/>
                  </a:lnTo>
                  <a:lnTo>
                    <a:pt x="160781" y="482218"/>
                  </a:lnTo>
                  <a:lnTo>
                    <a:pt x="160781" y="353694"/>
                  </a:lnTo>
                  <a:lnTo>
                    <a:pt x="385825" y="353694"/>
                  </a:lnTo>
                  <a:lnTo>
                    <a:pt x="385825" y="225043"/>
                  </a:lnTo>
                  <a:close/>
                </a:path>
                <a:path w="386079" h="482600">
                  <a:moveTo>
                    <a:pt x="385825" y="353694"/>
                  </a:moveTo>
                  <a:lnTo>
                    <a:pt x="225044" y="353694"/>
                  </a:lnTo>
                  <a:lnTo>
                    <a:pt x="225044" y="482218"/>
                  </a:lnTo>
                  <a:lnTo>
                    <a:pt x="385825" y="482218"/>
                  </a:lnTo>
                  <a:lnTo>
                    <a:pt x="385825" y="353694"/>
                  </a:lnTo>
                  <a:close/>
                </a:path>
              </a:pathLst>
            </a:custGeom>
            <a:solidFill>
              <a:srgbClr val="779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492109" y="92583"/>
              <a:ext cx="514350" cy="514350"/>
            </a:xfrm>
            <a:custGeom>
              <a:avLst/>
              <a:gdLst/>
              <a:ahLst/>
              <a:cxnLst/>
              <a:rect l="l" t="t" r="r" b="b"/>
              <a:pathLst>
                <a:path w="514350" h="514350">
                  <a:moveTo>
                    <a:pt x="257175" y="0"/>
                  </a:moveTo>
                  <a:lnTo>
                    <a:pt x="0" y="257175"/>
                  </a:lnTo>
                  <a:lnTo>
                    <a:pt x="514350" y="257175"/>
                  </a:lnTo>
                  <a:lnTo>
                    <a:pt x="257175" y="0"/>
                  </a:lnTo>
                  <a:close/>
                </a:path>
                <a:path w="514350" h="514350">
                  <a:moveTo>
                    <a:pt x="289306" y="385826"/>
                  </a:moveTo>
                  <a:lnTo>
                    <a:pt x="225044" y="385826"/>
                  </a:lnTo>
                  <a:lnTo>
                    <a:pt x="225044" y="514350"/>
                  </a:lnTo>
                  <a:lnTo>
                    <a:pt x="289306" y="514350"/>
                  </a:lnTo>
                  <a:lnTo>
                    <a:pt x="289306" y="385826"/>
                  </a:lnTo>
                  <a:close/>
                </a:path>
              </a:pathLst>
            </a:custGeom>
            <a:solidFill>
              <a:srgbClr val="5877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8492109" y="92583"/>
              <a:ext cx="514350" cy="514350"/>
            </a:xfrm>
            <a:custGeom>
              <a:avLst/>
              <a:gdLst/>
              <a:ahLst/>
              <a:cxnLst/>
              <a:rect l="l" t="t" r="r" b="b"/>
              <a:pathLst>
                <a:path w="514350" h="514350">
                  <a:moveTo>
                    <a:pt x="257175" y="0"/>
                  </a:moveTo>
                  <a:lnTo>
                    <a:pt x="353568" y="96393"/>
                  </a:lnTo>
                  <a:lnTo>
                    <a:pt x="353568" y="32131"/>
                  </a:lnTo>
                  <a:lnTo>
                    <a:pt x="417957" y="32131"/>
                  </a:lnTo>
                  <a:lnTo>
                    <a:pt x="417957" y="160782"/>
                  </a:lnTo>
                  <a:lnTo>
                    <a:pt x="514350" y="257175"/>
                  </a:lnTo>
                  <a:lnTo>
                    <a:pt x="450088" y="257175"/>
                  </a:lnTo>
                  <a:lnTo>
                    <a:pt x="450088" y="514350"/>
                  </a:lnTo>
                  <a:lnTo>
                    <a:pt x="64262" y="514350"/>
                  </a:lnTo>
                  <a:lnTo>
                    <a:pt x="64262" y="257175"/>
                  </a:lnTo>
                  <a:lnTo>
                    <a:pt x="0" y="257175"/>
                  </a:lnTo>
                  <a:lnTo>
                    <a:pt x="257175" y="0"/>
                  </a:lnTo>
                  <a:close/>
                </a:path>
                <a:path w="514350" h="514350">
                  <a:moveTo>
                    <a:pt x="353568" y="96393"/>
                  </a:moveTo>
                  <a:lnTo>
                    <a:pt x="417957" y="160782"/>
                  </a:lnTo>
                </a:path>
                <a:path w="514350" h="514350">
                  <a:moveTo>
                    <a:pt x="450088" y="257175"/>
                  </a:moveTo>
                  <a:lnTo>
                    <a:pt x="64262" y="257175"/>
                  </a:lnTo>
                </a:path>
                <a:path w="514350" h="514350">
                  <a:moveTo>
                    <a:pt x="225044" y="514350"/>
                  </a:moveTo>
                  <a:lnTo>
                    <a:pt x="225044" y="385826"/>
                  </a:lnTo>
                  <a:lnTo>
                    <a:pt x="289306" y="385826"/>
                  </a:lnTo>
                  <a:lnTo>
                    <a:pt x="289306" y="514350"/>
                  </a:lnTo>
                </a:path>
              </a:pathLst>
            </a:custGeom>
            <a:ln w="38100">
              <a:solidFill>
                <a:srgbClr val="6B91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8353806" y="6858"/>
              <a:ext cx="791210" cy="685800"/>
            </a:xfrm>
            <a:custGeom>
              <a:avLst/>
              <a:gdLst/>
              <a:ahLst/>
              <a:cxnLst/>
              <a:rect l="l" t="t" r="r" b="b"/>
              <a:pathLst>
                <a:path w="791209" h="685800">
                  <a:moveTo>
                    <a:pt x="0" y="685800"/>
                  </a:moveTo>
                  <a:lnTo>
                    <a:pt x="790955" y="685800"/>
                  </a:lnTo>
                  <a:lnTo>
                    <a:pt x="790955" y="0"/>
                  </a:lnTo>
                  <a:lnTo>
                    <a:pt x="0" y="0"/>
                  </a:lnTo>
                  <a:lnTo>
                    <a:pt x="0" y="685800"/>
                  </a:lnTo>
                  <a:close/>
                </a:path>
              </a:pathLst>
            </a:custGeom>
            <a:ln w="38100">
              <a:solidFill>
                <a:srgbClr val="6B91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7515606" y="6630162"/>
              <a:ext cx="762000" cy="228600"/>
            </a:xfrm>
            <a:custGeom>
              <a:avLst/>
              <a:gdLst/>
              <a:ahLst/>
              <a:cxnLst/>
              <a:rect l="l" t="t" r="r" b="b"/>
              <a:pathLst>
                <a:path w="762000" h="228600">
                  <a:moveTo>
                    <a:pt x="762000" y="0"/>
                  </a:moveTo>
                  <a:lnTo>
                    <a:pt x="0" y="0"/>
                  </a:lnTo>
                  <a:lnTo>
                    <a:pt x="0" y="228599"/>
                  </a:lnTo>
                  <a:lnTo>
                    <a:pt x="762000" y="228599"/>
                  </a:lnTo>
                  <a:lnTo>
                    <a:pt x="762000" y="200023"/>
                  </a:lnTo>
                  <a:lnTo>
                    <a:pt x="466725" y="200023"/>
                  </a:lnTo>
                  <a:lnTo>
                    <a:pt x="295275" y="114298"/>
                  </a:lnTo>
                  <a:lnTo>
                    <a:pt x="466725" y="28575"/>
                  </a:lnTo>
                  <a:lnTo>
                    <a:pt x="762000" y="28575"/>
                  </a:lnTo>
                  <a:lnTo>
                    <a:pt x="762000" y="0"/>
                  </a:lnTo>
                  <a:close/>
                </a:path>
                <a:path w="762000" h="228600">
                  <a:moveTo>
                    <a:pt x="762000" y="28575"/>
                  </a:moveTo>
                  <a:lnTo>
                    <a:pt x="466725" y="28575"/>
                  </a:lnTo>
                  <a:lnTo>
                    <a:pt x="466725" y="200023"/>
                  </a:lnTo>
                  <a:lnTo>
                    <a:pt x="762000" y="200023"/>
                  </a:lnTo>
                  <a:lnTo>
                    <a:pt x="762000" y="28575"/>
                  </a:lnTo>
                  <a:close/>
                </a:path>
              </a:pathLst>
            </a:custGeom>
            <a:solidFill>
              <a:srgbClr val="93C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7791831" y="6639687"/>
              <a:ext cx="209550" cy="20954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7515606" y="6630161"/>
              <a:ext cx="762000" cy="228600"/>
            </a:xfrm>
            <a:custGeom>
              <a:avLst/>
              <a:gdLst/>
              <a:ahLst/>
              <a:cxnLst/>
              <a:rect l="l" t="t" r="r" b="b"/>
              <a:pathLst>
                <a:path w="762000" h="228600">
                  <a:moveTo>
                    <a:pt x="0" y="228600"/>
                  </a:moveTo>
                  <a:lnTo>
                    <a:pt x="762000" y="228600"/>
                  </a:lnTo>
                  <a:lnTo>
                    <a:pt x="762000" y="0"/>
                  </a:lnTo>
                  <a:lnTo>
                    <a:pt x="0" y="0"/>
                  </a:lnTo>
                  <a:lnTo>
                    <a:pt x="0" y="228600"/>
                  </a:lnTo>
                  <a:close/>
                </a:path>
              </a:pathLst>
            </a:custGeom>
            <a:ln w="38100">
              <a:solidFill>
                <a:srgbClr val="6B91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8382762" y="6630162"/>
              <a:ext cx="762000" cy="228600"/>
            </a:xfrm>
            <a:custGeom>
              <a:avLst/>
              <a:gdLst/>
              <a:ahLst/>
              <a:cxnLst/>
              <a:rect l="l" t="t" r="r" b="b"/>
              <a:pathLst>
                <a:path w="762000" h="228600">
                  <a:moveTo>
                    <a:pt x="762000" y="0"/>
                  </a:moveTo>
                  <a:lnTo>
                    <a:pt x="0" y="0"/>
                  </a:lnTo>
                  <a:lnTo>
                    <a:pt x="0" y="228599"/>
                  </a:lnTo>
                  <a:lnTo>
                    <a:pt x="762000" y="228599"/>
                  </a:lnTo>
                  <a:lnTo>
                    <a:pt x="762000" y="200023"/>
                  </a:lnTo>
                  <a:lnTo>
                    <a:pt x="295275" y="200023"/>
                  </a:lnTo>
                  <a:lnTo>
                    <a:pt x="295275" y="28575"/>
                  </a:lnTo>
                  <a:lnTo>
                    <a:pt x="762000" y="28575"/>
                  </a:lnTo>
                  <a:lnTo>
                    <a:pt x="762000" y="0"/>
                  </a:lnTo>
                  <a:close/>
                </a:path>
                <a:path w="762000" h="228600">
                  <a:moveTo>
                    <a:pt x="762000" y="28575"/>
                  </a:moveTo>
                  <a:lnTo>
                    <a:pt x="295275" y="28575"/>
                  </a:lnTo>
                  <a:lnTo>
                    <a:pt x="466725" y="114298"/>
                  </a:lnTo>
                  <a:lnTo>
                    <a:pt x="295275" y="200023"/>
                  </a:lnTo>
                  <a:lnTo>
                    <a:pt x="762000" y="200023"/>
                  </a:lnTo>
                  <a:lnTo>
                    <a:pt x="762000" y="28575"/>
                  </a:lnTo>
                  <a:close/>
                </a:path>
              </a:pathLst>
            </a:custGeom>
            <a:solidFill>
              <a:srgbClr val="93C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8658987" y="6639687"/>
              <a:ext cx="209550" cy="209548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8382762" y="6630161"/>
              <a:ext cx="762000" cy="228600"/>
            </a:xfrm>
            <a:custGeom>
              <a:avLst/>
              <a:gdLst/>
              <a:ahLst/>
              <a:cxnLst/>
              <a:rect l="l" t="t" r="r" b="b"/>
              <a:pathLst>
                <a:path w="762000" h="228600">
                  <a:moveTo>
                    <a:pt x="0" y="228600"/>
                  </a:moveTo>
                  <a:lnTo>
                    <a:pt x="762000" y="228600"/>
                  </a:lnTo>
                  <a:lnTo>
                    <a:pt x="762000" y="0"/>
                  </a:lnTo>
                  <a:lnTo>
                    <a:pt x="0" y="0"/>
                  </a:lnTo>
                  <a:lnTo>
                    <a:pt x="0" y="228600"/>
                  </a:lnTo>
                  <a:close/>
                </a:path>
              </a:pathLst>
            </a:custGeom>
            <a:ln w="38100">
              <a:solidFill>
                <a:srgbClr val="6B91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59956" y="143192"/>
            <a:ext cx="8821420" cy="6582409"/>
            <a:chOff x="159956" y="143192"/>
            <a:chExt cx="8821420" cy="6582409"/>
          </a:xfrm>
        </p:grpSpPr>
        <p:sp>
          <p:nvSpPr>
            <p:cNvPr id="3" name="object 3"/>
            <p:cNvSpPr/>
            <p:nvPr/>
          </p:nvSpPr>
          <p:spPr>
            <a:xfrm>
              <a:off x="164592" y="147827"/>
              <a:ext cx="8811768" cy="656691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65354" y="148589"/>
              <a:ext cx="8810625" cy="6565900"/>
            </a:xfrm>
            <a:custGeom>
              <a:avLst/>
              <a:gdLst/>
              <a:ahLst/>
              <a:cxnLst/>
              <a:rect l="l" t="t" r="r" b="b"/>
              <a:pathLst>
                <a:path w="8810625" h="6565900">
                  <a:moveTo>
                    <a:pt x="775169" y="0"/>
                  </a:moveTo>
                  <a:lnTo>
                    <a:pt x="8810244" y="0"/>
                  </a:lnTo>
                  <a:lnTo>
                    <a:pt x="8810244" y="5790222"/>
                  </a:lnTo>
                  <a:lnTo>
                    <a:pt x="8808829" y="5837443"/>
                  </a:lnTo>
                  <a:lnTo>
                    <a:pt x="8804638" y="5883916"/>
                  </a:lnTo>
                  <a:lnTo>
                    <a:pt x="8797753" y="5929560"/>
                  </a:lnTo>
                  <a:lnTo>
                    <a:pt x="8788255" y="5974293"/>
                  </a:lnTo>
                  <a:lnTo>
                    <a:pt x="8776224" y="6018035"/>
                  </a:lnTo>
                  <a:lnTo>
                    <a:pt x="8761742" y="6060704"/>
                  </a:lnTo>
                  <a:lnTo>
                    <a:pt x="8744890" y="6102220"/>
                  </a:lnTo>
                  <a:lnTo>
                    <a:pt x="8725750" y="6142501"/>
                  </a:lnTo>
                  <a:lnTo>
                    <a:pt x="8704401" y="6181466"/>
                  </a:lnTo>
                  <a:lnTo>
                    <a:pt x="8680925" y="6219034"/>
                  </a:lnTo>
                  <a:lnTo>
                    <a:pt x="8655404" y="6255124"/>
                  </a:lnTo>
                  <a:lnTo>
                    <a:pt x="8627918" y="6289655"/>
                  </a:lnTo>
                  <a:lnTo>
                    <a:pt x="8598549" y="6322545"/>
                  </a:lnTo>
                  <a:lnTo>
                    <a:pt x="8567377" y="6353715"/>
                  </a:lnTo>
                  <a:lnTo>
                    <a:pt x="8534485" y="6383082"/>
                  </a:lnTo>
                  <a:lnTo>
                    <a:pt x="8499952" y="6410566"/>
                  </a:lnTo>
                  <a:lnTo>
                    <a:pt x="8463860" y="6436085"/>
                  </a:lnTo>
                  <a:lnTo>
                    <a:pt x="8426290" y="6459559"/>
                  </a:lnTo>
                  <a:lnTo>
                    <a:pt x="8387323" y="6480906"/>
                  </a:lnTo>
                  <a:lnTo>
                    <a:pt x="8347040" y="6500045"/>
                  </a:lnTo>
                  <a:lnTo>
                    <a:pt x="8305523" y="6516895"/>
                  </a:lnTo>
                  <a:lnTo>
                    <a:pt x="8262853" y="6531376"/>
                  </a:lnTo>
                  <a:lnTo>
                    <a:pt x="8219110" y="6543405"/>
                  </a:lnTo>
                  <a:lnTo>
                    <a:pt x="8174375" y="6552903"/>
                  </a:lnTo>
                  <a:lnTo>
                    <a:pt x="8128731" y="6559787"/>
                  </a:lnTo>
                  <a:lnTo>
                    <a:pt x="8082257" y="6563977"/>
                  </a:lnTo>
                  <a:lnTo>
                    <a:pt x="8035036" y="6565391"/>
                  </a:lnTo>
                  <a:lnTo>
                    <a:pt x="0" y="6565391"/>
                  </a:lnTo>
                  <a:lnTo>
                    <a:pt x="0" y="775207"/>
                  </a:lnTo>
                  <a:lnTo>
                    <a:pt x="1414" y="727986"/>
                  </a:lnTo>
                  <a:lnTo>
                    <a:pt x="5604" y="681512"/>
                  </a:lnTo>
                  <a:lnTo>
                    <a:pt x="12488" y="635868"/>
                  </a:lnTo>
                  <a:lnTo>
                    <a:pt x="21986" y="591133"/>
                  </a:lnTo>
                  <a:lnTo>
                    <a:pt x="34015" y="547390"/>
                  </a:lnTo>
                  <a:lnTo>
                    <a:pt x="48496" y="504720"/>
                  </a:lnTo>
                  <a:lnTo>
                    <a:pt x="65346" y="463203"/>
                  </a:lnTo>
                  <a:lnTo>
                    <a:pt x="84485" y="422920"/>
                  </a:lnTo>
                  <a:lnTo>
                    <a:pt x="105832" y="383953"/>
                  </a:lnTo>
                  <a:lnTo>
                    <a:pt x="129306" y="346383"/>
                  </a:lnTo>
                  <a:lnTo>
                    <a:pt x="154825" y="310291"/>
                  </a:lnTo>
                  <a:lnTo>
                    <a:pt x="182309" y="275758"/>
                  </a:lnTo>
                  <a:lnTo>
                    <a:pt x="211676" y="242866"/>
                  </a:lnTo>
                  <a:lnTo>
                    <a:pt x="242846" y="211694"/>
                  </a:lnTo>
                  <a:lnTo>
                    <a:pt x="275736" y="182325"/>
                  </a:lnTo>
                  <a:lnTo>
                    <a:pt x="310267" y="154839"/>
                  </a:lnTo>
                  <a:lnTo>
                    <a:pt x="346357" y="129318"/>
                  </a:lnTo>
                  <a:lnTo>
                    <a:pt x="383925" y="105842"/>
                  </a:lnTo>
                  <a:lnTo>
                    <a:pt x="422890" y="84493"/>
                  </a:lnTo>
                  <a:lnTo>
                    <a:pt x="463171" y="65353"/>
                  </a:lnTo>
                  <a:lnTo>
                    <a:pt x="504687" y="48501"/>
                  </a:lnTo>
                  <a:lnTo>
                    <a:pt x="547356" y="34019"/>
                  </a:lnTo>
                  <a:lnTo>
                    <a:pt x="591098" y="21988"/>
                  </a:lnTo>
                  <a:lnTo>
                    <a:pt x="635831" y="12490"/>
                  </a:lnTo>
                  <a:lnTo>
                    <a:pt x="681475" y="5605"/>
                  </a:lnTo>
                  <a:lnTo>
                    <a:pt x="727948" y="1414"/>
                  </a:lnTo>
                  <a:lnTo>
                    <a:pt x="775169" y="0"/>
                  </a:lnTo>
                  <a:close/>
                </a:path>
              </a:pathLst>
            </a:custGeom>
            <a:ln w="10668">
              <a:solidFill>
                <a:srgbClr val="DFFF8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73024" y="1420368"/>
              <a:ext cx="8031480" cy="4114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88263" y="1423415"/>
              <a:ext cx="8001000" cy="10795"/>
            </a:xfrm>
            <a:custGeom>
              <a:avLst/>
              <a:gdLst/>
              <a:ahLst/>
              <a:cxnLst/>
              <a:rect l="l" t="t" r="r" b="b"/>
              <a:pathLst>
                <a:path w="8001000" h="10794">
                  <a:moveTo>
                    <a:pt x="8001000" y="0"/>
                  </a:moveTo>
                  <a:lnTo>
                    <a:pt x="0" y="0"/>
                  </a:lnTo>
                  <a:lnTo>
                    <a:pt x="0" y="10667"/>
                  </a:lnTo>
                  <a:lnTo>
                    <a:pt x="8001000" y="10667"/>
                  </a:lnTo>
                  <a:lnTo>
                    <a:pt x="8001000" y="0"/>
                  </a:lnTo>
                  <a:close/>
                </a:path>
              </a:pathLst>
            </a:custGeom>
            <a:solidFill>
              <a:srgbClr val="93C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301740" y="4050791"/>
              <a:ext cx="2674619" cy="267462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57784" y="1008888"/>
              <a:ext cx="2650236" cy="397763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307340" y="1934921"/>
            <a:ext cx="8215630" cy="21609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marR="124460" indent="-287020">
              <a:lnSpc>
                <a:spcPct val="100000"/>
              </a:lnSpc>
              <a:spcBef>
                <a:spcPts val="105"/>
              </a:spcBef>
              <a:buFont typeface="Wingdings"/>
              <a:buChar char=""/>
              <a:tabLst>
                <a:tab pos="299720" algn="l"/>
              </a:tabLst>
            </a:pPr>
            <a:r>
              <a:rPr sz="2000" dirty="0">
                <a:latin typeface="Verdana"/>
                <a:cs typeface="Verdana"/>
              </a:rPr>
              <a:t>PSU </a:t>
            </a:r>
            <a:r>
              <a:rPr sz="2000" spc="-5" dirty="0">
                <a:latin typeface="Verdana"/>
                <a:cs typeface="Verdana"/>
              </a:rPr>
              <a:t>Adalah komponen dalam </a:t>
            </a:r>
            <a:r>
              <a:rPr sz="2000" dirty="0">
                <a:latin typeface="Verdana"/>
                <a:cs typeface="Verdana"/>
              </a:rPr>
              <a:t>casing </a:t>
            </a:r>
            <a:r>
              <a:rPr sz="2000" spc="-10" dirty="0">
                <a:latin typeface="Verdana"/>
                <a:cs typeface="Verdana"/>
              </a:rPr>
              <a:t>yang </a:t>
            </a:r>
            <a:r>
              <a:rPr sz="2000" dirty="0">
                <a:latin typeface="Verdana"/>
                <a:cs typeface="Verdana"/>
              </a:rPr>
              <a:t>berfungsi  </a:t>
            </a:r>
            <a:r>
              <a:rPr sz="2000" spc="-5" dirty="0">
                <a:latin typeface="Verdana"/>
                <a:cs typeface="Verdana"/>
              </a:rPr>
              <a:t>mengalirkan (menyuplai) arus listrik </a:t>
            </a:r>
            <a:r>
              <a:rPr sz="2000" spc="-15" dirty="0">
                <a:latin typeface="Verdana"/>
                <a:cs typeface="Verdana"/>
              </a:rPr>
              <a:t>ke </a:t>
            </a:r>
            <a:r>
              <a:rPr sz="2000" dirty="0">
                <a:latin typeface="Verdana"/>
                <a:cs typeface="Verdana"/>
              </a:rPr>
              <a:t>semua </a:t>
            </a:r>
            <a:r>
              <a:rPr sz="2000" spc="-5" dirty="0">
                <a:latin typeface="Verdana"/>
                <a:cs typeface="Verdana"/>
              </a:rPr>
              <a:t>komponen  komputer </a:t>
            </a:r>
            <a:r>
              <a:rPr sz="2000" spc="-10" dirty="0">
                <a:latin typeface="Verdana"/>
                <a:cs typeface="Verdana"/>
              </a:rPr>
              <a:t>yang </a:t>
            </a:r>
            <a:r>
              <a:rPr sz="2000" dirty="0">
                <a:latin typeface="Verdana"/>
                <a:cs typeface="Verdana"/>
              </a:rPr>
              <a:t>membutuhkan sesuai dengan</a:t>
            </a:r>
            <a:r>
              <a:rPr sz="2000" spc="-100" dirty="0">
                <a:latin typeface="Verdana"/>
                <a:cs typeface="Verdana"/>
              </a:rPr>
              <a:t> </a:t>
            </a:r>
            <a:r>
              <a:rPr sz="2000" spc="-10" dirty="0">
                <a:latin typeface="Verdana"/>
                <a:cs typeface="Verdana"/>
              </a:rPr>
              <a:t>kebutuhannya.</a:t>
            </a:r>
            <a:endParaRPr sz="20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Font typeface="Wingdings"/>
              <a:buChar char=""/>
            </a:pPr>
            <a:endParaRPr sz="1950">
              <a:latin typeface="Verdana"/>
              <a:cs typeface="Verdana"/>
            </a:endParaRPr>
          </a:p>
          <a:p>
            <a:pPr marL="299085" marR="5080" indent="-287020">
              <a:lnSpc>
                <a:spcPct val="100000"/>
              </a:lnSpc>
              <a:spcBef>
                <a:spcPts val="5"/>
              </a:spcBef>
              <a:buFont typeface="Wingdings"/>
              <a:buChar char=""/>
              <a:tabLst>
                <a:tab pos="299720" algn="l"/>
              </a:tabLst>
            </a:pPr>
            <a:r>
              <a:rPr sz="2000" spc="-5" dirty="0">
                <a:latin typeface="Verdana"/>
                <a:cs typeface="Verdana"/>
              </a:rPr>
              <a:t>Manajemen/pengaturan </a:t>
            </a:r>
            <a:r>
              <a:rPr sz="2000" dirty="0">
                <a:latin typeface="Verdana"/>
                <a:cs typeface="Verdana"/>
              </a:rPr>
              <a:t>kabel </a:t>
            </a:r>
            <a:r>
              <a:rPr sz="2000" spc="-5" dirty="0">
                <a:latin typeface="Verdana"/>
                <a:cs typeface="Verdana"/>
              </a:rPr>
              <a:t>PSU terbagi dua, </a:t>
            </a:r>
            <a:r>
              <a:rPr sz="2000" spc="-10" dirty="0">
                <a:latin typeface="Verdana"/>
                <a:cs typeface="Verdana"/>
              </a:rPr>
              <a:t>yaitu </a:t>
            </a:r>
            <a:r>
              <a:rPr sz="2000" dirty="0">
                <a:latin typeface="Verdana"/>
                <a:cs typeface="Verdana"/>
              </a:rPr>
              <a:t>kabel  standard </a:t>
            </a:r>
            <a:r>
              <a:rPr sz="2000" spc="-10" dirty="0">
                <a:latin typeface="Verdana"/>
                <a:cs typeface="Verdana"/>
              </a:rPr>
              <a:t>yang </a:t>
            </a:r>
            <a:r>
              <a:rPr sz="2000" spc="-5" dirty="0">
                <a:latin typeface="Verdana"/>
                <a:cs typeface="Verdana"/>
              </a:rPr>
              <a:t>terpasang permanen dan </a:t>
            </a:r>
            <a:r>
              <a:rPr sz="2000" dirty="0">
                <a:latin typeface="Verdana"/>
                <a:cs typeface="Verdana"/>
              </a:rPr>
              <a:t>PSU </a:t>
            </a:r>
            <a:r>
              <a:rPr sz="2000" spc="-5" dirty="0">
                <a:latin typeface="Verdana"/>
                <a:cs typeface="Verdana"/>
              </a:rPr>
              <a:t>modular </a:t>
            </a:r>
            <a:r>
              <a:rPr sz="2000" dirty="0">
                <a:latin typeface="Verdana"/>
                <a:cs typeface="Verdana"/>
              </a:rPr>
              <a:t>dengan  </a:t>
            </a:r>
            <a:r>
              <a:rPr sz="2000" spc="-10" dirty="0">
                <a:latin typeface="Verdana"/>
                <a:cs typeface="Verdana"/>
              </a:rPr>
              <a:t>kebel yang </a:t>
            </a:r>
            <a:r>
              <a:rPr sz="2000" spc="-5" dirty="0">
                <a:latin typeface="Verdana"/>
                <a:cs typeface="Verdana"/>
              </a:rPr>
              <a:t>bisa di </a:t>
            </a:r>
            <a:r>
              <a:rPr sz="2000" dirty="0">
                <a:latin typeface="Verdana"/>
                <a:cs typeface="Verdana"/>
              </a:rPr>
              <a:t>bongkar</a:t>
            </a:r>
            <a:r>
              <a:rPr sz="2000" spc="-35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pasang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86511" y="4008118"/>
            <a:ext cx="3793236" cy="278739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1" name="object 11"/>
          <p:cNvGrpSpPr/>
          <p:nvPr/>
        </p:nvGrpSpPr>
        <p:grpSpPr>
          <a:xfrm>
            <a:off x="4898135" y="0"/>
            <a:ext cx="4265930" cy="6890384"/>
            <a:chOff x="4898135" y="0"/>
            <a:chExt cx="4265930" cy="6890384"/>
          </a:xfrm>
        </p:grpSpPr>
        <p:sp>
          <p:nvSpPr>
            <p:cNvPr id="12" name="object 12"/>
            <p:cNvSpPr/>
            <p:nvPr/>
          </p:nvSpPr>
          <p:spPr>
            <a:xfrm>
              <a:off x="4981955" y="4921758"/>
              <a:ext cx="1174115" cy="1043940"/>
            </a:xfrm>
            <a:custGeom>
              <a:avLst/>
              <a:gdLst/>
              <a:ahLst/>
              <a:cxnLst/>
              <a:rect l="l" t="t" r="r" b="b"/>
              <a:pathLst>
                <a:path w="1174114" h="1043939">
                  <a:moveTo>
                    <a:pt x="283972" y="0"/>
                  </a:moveTo>
                  <a:lnTo>
                    <a:pt x="0" y="382397"/>
                  </a:lnTo>
                  <a:lnTo>
                    <a:pt x="890143" y="1043444"/>
                  </a:lnTo>
                  <a:lnTo>
                    <a:pt x="1174115" y="661035"/>
                  </a:lnTo>
                  <a:lnTo>
                    <a:pt x="28397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981955" y="4921758"/>
              <a:ext cx="1174115" cy="1043940"/>
            </a:xfrm>
            <a:custGeom>
              <a:avLst/>
              <a:gdLst/>
              <a:ahLst/>
              <a:cxnLst/>
              <a:rect l="l" t="t" r="r" b="b"/>
              <a:pathLst>
                <a:path w="1174114" h="1043939">
                  <a:moveTo>
                    <a:pt x="283972" y="0"/>
                  </a:moveTo>
                  <a:lnTo>
                    <a:pt x="1174115" y="661035"/>
                  </a:lnTo>
                  <a:lnTo>
                    <a:pt x="890143" y="1043444"/>
                  </a:lnTo>
                  <a:lnTo>
                    <a:pt x="0" y="382397"/>
                  </a:lnTo>
                  <a:lnTo>
                    <a:pt x="283972" y="0"/>
                  </a:lnTo>
                  <a:close/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898135" y="4300728"/>
              <a:ext cx="2808732" cy="2246376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8353805" y="6858"/>
              <a:ext cx="791210" cy="685800"/>
            </a:xfrm>
            <a:custGeom>
              <a:avLst/>
              <a:gdLst/>
              <a:ahLst/>
              <a:cxnLst/>
              <a:rect l="l" t="t" r="r" b="b"/>
              <a:pathLst>
                <a:path w="791209" h="685800">
                  <a:moveTo>
                    <a:pt x="790955" y="0"/>
                  </a:moveTo>
                  <a:lnTo>
                    <a:pt x="0" y="0"/>
                  </a:lnTo>
                  <a:lnTo>
                    <a:pt x="0" y="685800"/>
                  </a:lnTo>
                  <a:lnTo>
                    <a:pt x="790955" y="685800"/>
                  </a:lnTo>
                  <a:lnTo>
                    <a:pt x="790955" y="600075"/>
                  </a:lnTo>
                  <a:lnTo>
                    <a:pt x="202565" y="600075"/>
                  </a:lnTo>
                  <a:lnTo>
                    <a:pt x="202565" y="342900"/>
                  </a:lnTo>
                  <a:lnTo>
                    <a:pt x="138302" y="342900"/>
                  </a:lnTo>
                  <a:lnTo>
                    <a:pt x="395477" y="85725"/>
                  </a:lnTo>
                  <a:lnTo>
                    <a:pt x="790955" y="85725"/>
                  </a:lnTo>
                  <a:lnTo>
                    <a:pt x="790955" y="0"/>
                  </a:lnTo>
                  <a:close/>
                </a:path>
                <a:path w="791209" h="685800">
                  <a:moveTo>
                    <a:pt x="790955" y="117856"/>
                  </a:moveTo>
                  <a:lnTo>
                    <a:pt x="556260" y="117856"/>
                  </a:lnTo>
                  <a:lnTo>
                    <a:pt x="556260" y="246507"/>
                  </a:lnTo>
                  <a:lnTo>
                    <a:pt x="652652" y="342900"/>
                  </a:lnTo>
                  <a:lnTo>
                    <a:pt x="588391" y="342900"/>
                  </a:lnTo>
                  <a:lnTo>
                    <a:pt x="588391" y="600075"/>
                  </a:lnTo>
                  <a:lnTo>
                    <a:pt x="790955" y="600075"/>
                  </a:lnTo>
                  <a:lnTo>
                    <a:pt x="790955" y="117856"/>
                  </a:lnTo>
                  <a:close/>
                </a:path>
                <a:path w="791209" h="685800">
                  <a:moveTo>
                    <a:pt x="790955" y="85725"/>
                  </a:moveTo>
                  <a:lnTo>
                    <a:pt x="395477" y="85725"/>
                  </a:lnTo>
                  <a:lnTo>
                    <a:pt x="491871" y="182118"/>
                  </a:lnTo>
                  <a:lnTo>
                    <a:pt x="491871" y="117856"/>
                  </a:lnTo>
                  <a:lnTo>
                    <a:pt x="790955" y="117856"/>
                  </a:lnTo>
                  <a:lnTo>
                    <a:pt x="790955" y="85725"/>
                  </a:lnTo>
                  <a:close/>
                </a:path>
              </a:pathLst>
            </a:custGeom>
            <a:solidFill>
              <a:srgbClr val="93C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8556370" y="124713"/>
              <a:ext cx="386080" cy="482600"/>
            </a:xfrm>
            <a:custGeom>
              <a:avLst/>
              <a:gdLst/>
              <a:ahLst/>
              <a:cxnLst/>
              <a:rect l="l" t="t" r="r" b="b"/>
              <a:pathLst>
                <a:path w="386079" h="482600">
                  <a:moveTo>
                    <a:pt x="353695" y="0"/>
                  </a:moveTo>
                  <a:lnTo>
                    <a:pt x="289305" y="0"/>
                  </a:lnTo>
                  <a:lnTo>
                    <a:pt x="289305" y="64261"/>
                  </a:lnTo>
                  <a:lnTo>
                    <a:pt x="353695" y="128650"/>
                  </a:lnTo>
                  <a:lnTo>
                    <a:pt x="353695" y="0"/>
                  </a:lnTo>
                  <a:close/>
                </a:path>
                <a:path w="386079" h="482600">
                  <a:moveTo>
                    <a:pt x="385825" y="225043"/>
                  </a:moveTo>
                  <a:lnTo>
                    <a:pt x="0" y="225043"/>
                  </a:lnTo>
                  <a:lnTo>
                    <a:pt x="0" y="482218"/>
                  </a:lnTo>
                  <a:lnTo>
                    <a:pt x="160781" y="482218"/>
                  </a:lnTo>
                  <a:lnTo>
                    <a:pt x="160781" y="353694"/>
                  </a:lnTo>
                  <a:lnTo>
                    <a:pt x="385825" y="353694"/>
                  </a:lnTo>
                  <a:lnTo>
                    <a:pt x="385825" y="225043"/>
                  </a:lnTo>
                  <a:close/>
                </a:path>
                <a:path w="386079" h="482600">
                  <a:moveTo>
                    <a:pt x="385825" y="353694"/>
                  </a:moveTo>
                  <a:lnTo>
                    <a:pt x="225044" y="353694"/>
                  </a:lnTo>
                  <a:lnTo>
                    <a:pt x="225044" y="482218"/>
                  </a:lnTo>
                  <a:lnTo>
                    <a:pt x="385825" y="482218"/>
                  </a:lnTo>
                  <a:lnTo>
                    <a:pt x="385825" y="353694"/>
                  </a:lnTo>
                  <a:close/>
                </a:path>
              </a:pathLst>
            </a:custGeom>
            <a:solidFill>
              <a:srgbClr val="779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8492108" y="92583"/>
              <a:ext cx="514350" cy="514350"/>
            </a:xfrm>
            <a:custGeom>
              <a:avLst/>
              <a:gdLst/>
              <a:ahLst/>
              <a:cxnLst/>
              <a:rect l="l" t="t" r="r" b="b"/>
              <a:pathLst>
                <a:path w="514350" h="514350">
                  <a:moveTo>
                    <a:pt x="257175" y="0"/>
                  </a:moveTo>
                  <a:lnTo>
                    <a:pt x="0" y="257175"/>
                  </a:lnTo>
                  <a:lnTo>
                    <a:pt x="514350" y="257175"/>
                  </a:lnTo>
                  <a:lnTo>
                    <a:pt x="257175" y="0"/>
                  </a:lnTo>
                  <a:close/>
                </a:path>
                <a:path w="514350" h="514350">
                  <a:moveTo>
                    <a:pt x="289306" y="385826"/>
                  </a:moveTo>
                  <a:lnTo>
                    <a:pt x="225044" y="385826"/>
                  </a:lnTo>
                  <a:lnTo>
                    <a:pt x="225044" y="514350"/>
                  </a:lnTo>
                  <a:lnTo>
                    <a:pt x="289306" y="514350"/>
                  </a:lnTo>
                  <a:lnTo>
                    <a:pt x="289306" y="385826"/>
                  </a:lnTo>
                  <a:close/>
                </a:path>
              </a:pathLst>
            </a:custGeom>
            <a:solidFill>
              <a:srgbClr val="5877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8492108" y="92583"/>
              <a:ext cx="514350" cy="514350"/>
            </a:xfrm>
            <a:custGeom>
              <a:avLst/>
              <a:gdLst/>
              <a:ahLst/>
              <a:cxnLst/>
              <a:rect l="l" t="t" r="r" b="b"/>
              <a:pathLst>
                <a:path w="514350" h="514350">
                  <a:moveTo>
                    <a:pt x="257175" y="0"/>
                  </a:moveTo>
                  <a:lnTo>
                    <a:pt x="353568" y="96393"/>
                  </a:lnTo>
                  <a:lnTo>
                    <a:pt x="353568" y="32131"/>
                  </a:lnTo>
                  <a:lnTo>
                    <a:pt x="417957" y="32131"/>
                  </a:lnTo>
                  <a:lnTo>
                    <a:pt x="417957" y="160782"/>
                  </a:lnTo>
                  <a:lnTo>
                    <a:pt x="514350" y="257175"/>
                  </a:lnTo>
                  <a:lnTo>
                    <a:pt x="450088" y="257175"/>
                  </a:lnTo>
                  <a:lnTo>
                    <a:pt x="450088" y="514350"/>
                  </a:lnTo>
                  <a:lnTo>
                    <a:pt x="64262" y="514350"/>
                  </a:lnTo>
                  <a:lnTo>
                    <a:pt x="64262" y="257175"/>
                  </a:lnTo>
                  <a:lnTo>
                    <a:pt x="0" y="257175"/>
                  </a:lnTo>
                  <a:lnTo>
                    <a:pt x="257175" y="0"/>
                  </a:lnTo>
                  <a:close/>
                </a:path>
                <a:path w="514350" h="514350">
                  <a:moveTo>
                    <a:pt x="353568" y="96393"/>
                  </a:moveTo>
                  <a:lnTo>
                    <a:pt x="417957" y="160782"/>
                  </a:lnTo>
                </a:path>
                <a:path w="514350" h="514350">
                  <a:moveTo>
                    <a:pt x="450088" y="257175"/>
                  </a:moveTo>
                  <a:lnTo>
                    <a:pt x="64262" y="257175"/>
                  </a:lnTo>
                </a:path>
                <a:path w="514350" h="514350">
                  <a:moveTo>
                    <a:pt x="225044" y="514350"/>
                  </a:moveTo>
                  <a:lnTo>
                    <a:pt x="225044" y="385826"/>
                  </a:lnTo>
                  <a:lnTo>
                    <a:pt x="289306" y="385826"/>
                  </a:lnTo>
                  <a:lnTo>
                    <a:pt x="289306" y="514350"/>
                  </a:lnTo>
                </a:path>
              </a:pathLst>
            </a:custGeom>
            <a:ln w="38100">
              <a:solidFill>
                <a:srgbClr val="6B91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8353805" y="6858"/>
              <a:ext cx="791210" cy="685800"/>
            </a:xfrm>
            <a:custGeom>
              <a:avLst/>
              <a:gdLst/>
              <a:ahLst/>
              <a:cxnLst/>
              <a:rect l="l" t="t" r="r" b="b"/>
              <a:pathLst>
                <a:path w="791209" h="685800">
                  <a:moveTo>
                    <a:pt x="0" y="685800"/>
                  </a:moveTo>
                  <a:lnTo>
                    <a:pt x="790955" y="685800"/>
                  </a:lnTo>
                  <a:lnTo>
                    <a:pt x="790955" y="0"/>
                  </a:lnTo>
                  <a:lnTo>
                    <a:pt x="0" y="0"/>
                  </a:lnTo>
                  <a:lnTo>
                    <a:pt x="0" y="685800"/>
                  </a:lnTo>
                  <a:close/>
                </a:path>
              </a:pathLst>
            </a:custGeom>
            <a:ln w="38100">
              <a:solidFill>
                <a:srgbClr val="6B91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7515605" y="6630162"/>
              <a:ext cx="762000" cy="228600"/>
            </a:xfrm>
            <a:custGeom>
              <a:avLst/>
              <a:gdLst/>
              <a:ahLst/>
              <a:cxnLst/>
              <a:rect l="l" t="t" r="r" b="b"/>
              <a:pathLst>
                <a:path w="762000" h="228600">
                  <a:moveTo>
                    <a:pt x="762000" y="0"/>
                  </a:moveTo>
                  <a:lnTo>
                    <a:pt x="0" y="0"/>
                  </a:lnTo>
                  <a:lnTo>
                    <a:pt x="0" y="228599"/>
                  </a:lnTo>
                  <a:lnTo>
                    <a:pt x="762000" y="228599"/>
                  </a:lnTo>
                  <a:lnTo>
                    <a:pt x="762000" y="200023"/>
                  </a:lnTo>
                  <a:lnTo>
                    <a:pt x="466725" y="200023"/>
                  </a:lnTo>
                  <a:lnTo>
                    <a:pt x="295275" y="114298"/>
                  </a:lnTo>
                  <a:lnTo>
                    <a:pt x="466725" y="28575"/>
                  </a:lnTo>
                  <a:lnTo>
                    <a:pt x="762000" y="28575"/>
                  </a:lnTo>
                  <a:lnTo>
                    <a:pt x="762000" y="0"/>
                  </a:lnTo>
                  <a:close/>
                </a:path>
                <a:path w="762000" h="228600">
                  <a:moveTo>
                    <a:pt x="762000" y="28575"/>
                  </a:moveTo>
                  <a:lnTo>
                    <a:pt x="466725" y="28575"/>
                  </a:lnTo>
                  <a:lnTo>
                    <a:pt x="466725" y="200023"/>
                  </a:lnTo>
                  <a:lnTo>
                    <a:pt x="762000" y="200023"/>
                  </a:lnTo>
                  <a:lnTo>
                    <a:pt x="762000" y="28575"/>
                  </a:lnTo>
                  <a:close/>
                </a:path>
              </a:pathLst>
            </a:custGeom>
            <a:solidFill>
              <a:srgbClr val="93C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7791830" y="6639687"/>
              <a:ext cx="209550" cy="209548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7515605" y="6630161"/>
              <a:ext cx="762000" cy="228600"/>
            </a:xfrm>
            <a:custGeom>
              <a:avLst/>
              <a:gdLst/>
              <a:ahLst/>
              <a:cxnLst/>
              <a:rect l="l" t="t" r="r" b="b"/>
              <a:pathLst>
                <a:path w="762000" h="228600">
                  <a:moveTo>
                    <a:pt x="0" y="228600"/>
                  </a:moveTo>
                  <a:lnTo>
                    <a:pt x="762000" y="228600"/>
                  </a:lnTo>
                  <a:lnTo>
                    <a:pt x="762000" y="0"/>
                  </a:lnTo>
                  <a:lnTo>
                    <a:pt x="0" y="0"/>
                  </a:lnTo>
                  <a:lnTo>
                    <a:pt x="0" y="228600"/>
                  </a:lnTo>
                  <a:close/>
                </a:path>
              </a:pathLst>
            </a:custGeom>
            <a:ln w="38100">
              <a:solidFill>
                <a:srgbClr val="6B91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8382761" y="6630162"/>
              <a:ext cx="762000" cy="228600"/>
            </a:xfrm>
            <a:custGeom>
              <a:avLst/>
              <a:gdLst/>
              <a:ahLst/>
              <a:cxnLst/>
              <a:rect l="l" t="t" r="r" b="b"/>
              <a:pathLst>
                <a:path w="762000" h="228600">
                  <a:moveTo>
                    <a:pt x="762000" y="0"/>
                  </a:moveTo>
                  <a:lnTo>
                    <a:pt x="0" y="0"/>
                  </a:lnTo>
                  <a:lnTo>
                    <a:pt x="0" y="228599"/>
                  </a:lnTo>
                  <a:lnTo>
                    <a:pt x="762000" y="228599"/>
                  </a:lnTo>
                  <a:lnTo>
                    <a:pt x="762000" y="200023"/>
                  </a:lnTo>
                  <a:lnTo>
                    <a:pt x="295275" y="200023"/>
                  </a:lnTo>
                  <a:lnTo>
                    <a:pt x="295275" y="28575"/>
                  </a:lnTo>
                  <a:lnTo>
                    <a:pt x="762000" y="28575"/>
                  </a:lnTo>
                  <a:lnTo>
                    <a:pt x="762000" y="0"/>
                  </a:lnTo>
                  <a:close/>
                </a:path>
                <a:path w="762000" h="228600">
                  <a:moveTo>
                    <a:pt x="762000" y="28575"/>
                  </a:moveTo>
                  <a:lnTo>
                    <a:pt x="295275" y="28575"/>
                  </a:lnTo>
                  <a:lnTo>
                    <a:pt x="466725" y="114298"/>
                  </a:lnTo>
                  <a:lnTo>
                    <a:pt x="295275" y="200023"/>
                  </a:lnTo>
                  <a:lnTo>
                    <a:pt x="762000" y="200023"/>
                  </a:lnTo>
                  <a:lnTo>
                    <a:pt x="762000" y="28575"/>
                  </a:lnTo>
                  <a:close/>
                </a:path>
              </a:pathLst>
            </a:custGeom>
            <a:solidFill>
              <a:srgbClr val="93C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8658986" y="6639687"/>
              <a:ext cx="209550" cy="209548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8382761" y="6630161"/>
              <a:ext cx="762000" cy="228600"/>
            </a:xfrm>
            <a:custGeom>
              <a:avLst/>
              <a:gdLst/>
              <a:ahLst/>
              <a:cxnLst/>
              <a:rect l="l" t="t" r="r" b="b"/>
              <a:pathLst>
                <a:path w="762000" h="228600">
                  <a:moveTo>
                    <a:pt x="0" y="228600"/>
                  </a:moveTo>
                  <a:lnTo>
                    <a:pt x="762000" y="228600"/>
                  </a:lnTo>
                  <a:lnTo>
                    <a:pt x="762000" y="0"/>
                  </a:lnTo>
                  <a:lnTo>
                    <a:pt x="0" y="0"/>
                  </a:lnTo>
                  <a:lnTo>
                    <a:pt x="0" y="228600"/>
                  </a:lnTo>
                  <a:close/>
                </a:path>
              </a:pathLst>
            </a:custGeom>
            <a:ln w="38100">
              <a:solidFill>
                <a:srgbClr val="6B91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59956" y="143192"/>
            <a:ext cx="8821420" cy="6576695"/>
            <a:chOff x="159956" y="143192"/>
            <a:chExt cx="8821420" cy="6576695"/>
          </a:xfrm>
        </p:grpSpPr>
        <p:sp>
          <p:nvSpPr>
            <p:cNvPr id="3" name="object 3"/>
            <p:cNvSpPr/>
            <p:nvPr/>
          </p:nvSpPr>
          <p:spPr>
            <a:xfrm>
              <a:off x="164592" y="147827"/>
              <a:ext cx="8811768" cy="656691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65354" y="148589"/>
              <a:ext cx="8810625" cy="6565900"/>
            </a:xfrm>
            <a:custGeom>
              <a:avLst/>
              <a:gdLst/>
              <a:ahLst/>
              <a:cxnLst/>
              <a:rect l="l" t="t" r="r" b="b"/>
              <a:pathLst>
                <a:path w="8810625" h="6565900">
                  <a:moveTo>
                    <a:pt x="775169" y="0"/>
                  </a:moveTo>
                  <a:lnTo>
                    <a:pt x="8810244" y="0"/>
                  </a:lnTo>
                  <a:lnTo>
                    <a:pt x="8810244" y="5790222"/>
                  </a:lnTo>
                  <a:lnTo>
                    <a:pt x="8808829" y="5837443"/>
                  </a:lnTo>
                  <a:lnTo>
                    <a:pt x="8804638" y="5883916"/>
                  </a:lnTo>
                  <a:lnTo>
                    <a:pt x="8797753" y="5929560"/>
                  </a:lnTo>
                  <a:lnTo>
                    <a:pt x="8788255" y="5974293"/>
                  </a:lnTo>
                  <a:lnTo>
                    <a:pt x="8776224" y="6018035"/>
                  </a:lnTo>
                  <a:lnTo>
                    <a:pt x="8761742" y="6060704"/>
                  </a:lnTo>
                  <a:lnTo>
                    <a:pt x="8744890" y="6102220"/>
                  </a:lnTo>
                  <a:lnTo>
                    <a:pt x="8725750" y="6142501"/>
                  </a:lnTo>
                  <a:lnTo>
                    <a:pt x="8704401" y="6181466"/>
                  </a:lnTo>
                  <a:lnTo>
                    <a:pt x="8680925" y="6219034"/>
                  </a:lnTo>
                  <a:lnTo>
                    <a:pt x="8655404" y="6255124"/>
                  </a:lnTo>
                  <a:lnTo>
                    <a:pt x="8627918" y="6289655"/>
                  </a:lnTo>
                  <a:lnTo>
                    <a:pt x="8598549" y="6322545"/>
                  </a:lnTo>
                  <a:lnTo>
                    <a:pt x="8567377" y="6353715"/>
                  </a:lnTo>
                  <a:lnTo>
                    <a:pt x="8534485" y="6383082"/>
                  </a:lnTo>
                  <a:lnTo>
                    <a:pt x="8499952" y="6410566"/>
                  </a:lnTo>
                  <a:lnTo>
                    <a:pt x="8463860" y="6436085"/>
                  </a:lnTo>
                  <a:lnTo>
                    <a:pt x="8426290" y="6459559"/>
                  </a:lnTo>
                  <a:lnTo>
                    <a:pt x="8387323" y="6480906"/>
                  </a:lnTo>
                  <a:lnTo>
                    <a:pt x="8347040" y="6500045"/>
                  </a:lnTo>
                  <a:lnTo>
                    <a:pt x="8305523" y="6516895"/>
                  </a:lnTo>
                  <a:lnTo>
                    <a:pt x="8262853" y="6531376"/>
                  </a:lnTo>
                  <a:lnTo>
                    <a:pt x="8219110" y="6543405"/>
                  </a:lnTo>
                  <a:lnTo>
                    <a:pt x="8174375" y="6552903"/>
                  </a:lnTo>
                  <a:lnTo>
                    <a:pt x="8128731" y="6559787"/>
                  </a:lnTo>
                  <a:lnTo>
                    <a:pt x="8082257" y="6563977"/>
                  </a:lnTo>
                  <a:lnTo>
                    <a:pt x="8035036" y="6565391"/>
                  </a:lnTo>
                  <a:lnTo>
                    <a:pt x="0" y="6565391"/>
                  </a:lnTo>
                  <a:lnTo>
                    <a:pt x="0" y="775207"/>
                  </a:lnTo>
                  <a:lnTo>
                    <a:pt x="1414" y="727986"/>
                  </a:lnTo>
                  <a:lnTo>
                    <a:pt x="5604" y="681512"/>
                  </a:lnTo>
                  <a:lnTo>
                    <a:pt x="12488" y="635868"/>
                  </a:lnTo>
                  <a:lnTo>
                    <a:pt x="21986" y="591133"/>
                  </a:lnTo>
                  <a:lnTo>
                    <a:pt x="34015" y="547390"/>
                  </a:lnTo>
                  <a:lnTo>
                    <a:pt x="48496" y="504720"/>
                  </a:lnTo>
                  <a:lnTo>
                    <a:pt x="65346" y="463203"/>
                  </a:lnTo>
                  <a:lnTo>
                    <a:pt x="84485" y="422920"/>
                  </a:lnTo>
                  <a:lnTo>
                    <a:pt x="105832" y="383953"/>
                  </a:lnTo>
                  <a:lnTo>
                    <a:pt x="129306" y="346383"/>
                  </a:lnTo>
                  <a:lnTo>
                    <a:pt x="154825" y="310291"/>
                  </a:lnTo>
                  <a:lnTo>
                    <a:pt x="182309" y="275758"/>
                  </a:lnTo>
                  <a:lnTo>
                    <a:pt x="211676" y="242866"/>
                  </a:lnTo>
                  <a:lnTo>
                    <a:pt x="242846" y="211694"/>
                  </a:lnTo>
                  <a:lnTo>
                    <a:pt x="275736" y="182325"/>
                  </a:lnTo>
                  <a:lnTo>
                    <a:pt x="310267" y="154839"/>
                  </a:lnTo>
                  <a:lnTo>
                    <a:pt x="346357" y="129318"/>
                  </a:lnTo>
                  <a:lnTo>
                    <a:pt x="383925" y="105842"/>
                  </a:lnTo>
                  <a:lnTo>
                    <a:pt x="422890" y="84493"/>
                  </a:lnTo>
                  <a:lnTo>
                    <a:pt x="463171" y="65353"/>
                  </a:lnTo>
                  <a:lnTo>
                    <a:pt x="504687" y="48501"/>
                  </a:lnTo>
                  <a:lnTo>
                    <a:pt x="547356" y="34019"/>
                  </a:lnTo>
                  <a:lnTo>
                    <a:pt x="591098" y="21988"/>
                  </a:lnTo>
                  <a:lnTo>
                    <a:pt x="635831" y="12490"/>
                  </a:lnTo>
                  <a:lnTo>
                    <a:pt x="681475" y="5605"/>
                  </a:lnTo>
                  <a:lnTo>
                    <a:pt x="727948" y="1414"/>
                  </a:lnTo>
                  <a:lnTo>
                    <a:pt x="775169" y="0"/>
                  </a:lnTo>
                  <a:close/>
                </a:path>
              </a:pathLst>
            </a:custGeom>
            <a:ln w="10668">
              <a:solidFill>
                <a:srgbClr val="DFFF8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73024" y="1420368"/>
              <a:ext cx="8031480" cy="4114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88263" y="1423415"/>
              <a:ext cx="8001000" cy="10795"/>
            </a:xfrm>
            <a:custGeom>
              <a:avLst/>
              <a:gdLst/>
              <a:ahLst/>
              <a:cxnLst/>
              <a:rect l="l" t="t" r="r" b="b"/>
              <a:pathLst>
                <a:path w="8001000" h="10794">
                  <a:moveTo>
                    <a:pt x="8001000" y="0"/>
                  </a:moveTo>
                  <a:lnTo>
                    <a:pt x="0" y="0"/>
                  </a:lnTo>
                  <a:lnTo>
                    <a:pt x="0" y="10667"/>
                  </a:lnTo>
                  <a:lnTo>
                    <a:pt x="8001000" y="10667"/>
                  </a:lnTo>
                  <a:lnTo>
                    <a:pt x="8001000" y="0"/>
                  </a:lnTo>
                  <a:close/>
                </a:path>
              </a:pathLst>
            </a:custGeom>
            <a:solidFill>
              <a:srgbClr val="93C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98931" y="917447"/>
              <a:ext cx="3616452" cy="413003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22148" y="1482852"/>
              <a:ext cx="467868" cy="455675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50748" y="1357883"/>
              <a:ext cx="7182611" cy="679703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50748" y="1687068"/>
              <a:ext cx="5273040" cy="679703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518403" y="1687068"/>
              <a:ext cx="498348" cy="679703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611367" y="1687068"/>
              <a:ext cx="3255264" cy="679703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650748" y="2016252"/>
              <a:ext cx="6967728" cy="679703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22148" y="2799587"/>
              <a:ext cx="467868" cy="455675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650748" y="2674619"/>
              <a:ext cx="4974336" cy="679703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219699" y="2674619"/>
              <a:ext cx="498348" cy="679703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312664" y="2674619"/>
              <a:ext cx="2151888" cy="679703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650748" y="3003803"/>
              <a:ext cx="7562088" cy="679704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650748" y="3332987"/>
              <a:ext cx="5366004" cy="679704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535940" y="1424685"/>
            <a:ext cx="8060690" cy="2367280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304800" marR="5080" indent="-292735">
              <a:lnSpc>
                <a:spcPct val="90100"/>
              </a:lnSpc>
              <a:spcBef>
                <a:spcPts val="385"/>
              </a:spcBef>
              <a:buSzPct val="68750"/>
              <a:buFont typeface="Wingdings"/>
              <a:buChar char=""/>
              <a:tabLst>
                <a:tab pos="305435" algn="l"/>
              </a:tabLst>
            </a:pPr>
            <a:r>
              <a:rPr sz="2400" spc="-15" dirty="0">
                <a:latin typeface="Carlito"/>
                <a:cs typeface="Carlito"/>
              </a:rPr>
              <a:t>Kotak atau </a:t>
            </a:r>
            <a:r>
              <a:rPr sz="2400" spc="-10" dirty="0">
                <a:latin typeface="Carlito"/>
                <a:cs typeface="Carlito"/>
              </a:rPr>
              <a:t>tempat untuk merangkai </a:t>
            </a:r>
            <a:r>
              <a:rPr sz="2400" spc="-5" dirty="0">
                <a:latin typeface="Carlito"/>
                <a:cs typeface="Carlito"/>
              </a:rPr>
              <a:t>semua </a:t>
            </a:r>
            <a:r>
              <a:rPr sz="2400" spc="-15" dirty="0">
                <a:latin typeface="Carlito"/>
                <a:cs typeface="Carlito"/>
              </a:rPr>
              <a:t>komponen  </a:t>
            </a:r>
            <a:r>
              <a:rPr sz="2400" spc="-40" dirty="0">
                <a:latin typeface="Carlito"/>
                <a:cs typeface="Carlito"/>
              </a:rPr>
              <a:t>komputer. </a:t>
            </a:r>
            <a:r>
              <a:rPr sz="2400" spc="-15" dirty="0">
                <a:latin typeface="Carlito"/>
                <a:cs typeface="Carlito"/>
              </a:rPr>
              <a:t>Pada </a:t>
            </a:r>
            <a:r>
              <a:rPr sz="2400" spc="-10" dirty="0">
                <a:latin typeface="Carlito"/>
                <a:cs typeface="Carlito"/>
              </a:rPr>
              <a:t>kesing </a:t>
            </a:r>
            <a:r>
              <a:rPr sz="2400" spc="-15" dirty="0">
                <a:latin typeface="Carlito"/>
                <a:cs typeface="Carlito"/>
              </a:rPr>
              <a:t>terdapat tempat-tempat </a:t>
            </a:r>
            <a:r>
              <a:rPr sz="2400" spc="-10" dirty="0">
                <a:latin typeface="Carlito"/>
                <a:cs typeface="Carlito"/>
              </a:rPr>
              <a:t>yang </a:t>
            </a:r>
            <a:r>
              <a:rPr sz="2400" spc="-5" dirty="0">
                <a:latin typeface="Carlito"/>
                <a:cs typeface="Carlito"/>
              </a:rPr>
              <a:t>ssudah di  sediakan sesuai </a:t>
            </a:r>
            <a:r>
              <a:rPr sz="2400" spc="-10" dirty="0">
                <a:latin typeface="Carlito"/>
                <a:cs typeface="Carlito"/>
              </a:rPr>
              <a:t>dengan </a:t>
            </a:r>
            <a:r>
              <a:rPr sz="2400" spc="-5" dirty="0">
                <a:latin typeface="Carlito"/>
                <a:cs typeface="Carlito"/>
              </a:rPr>
              <a:t>bentuk </a:t>
            </a:r>
            <a:r>
              <a:rPr sz="2400" spc="-15" dirty="0">
                <a:latin typeface="Carlito"/>
                <a:cs typeface="Carlito"/>
              </a:rPr>
              <a:t>komponen</a:t>
            </a:r>
            <a:r>
              <a:rPr sz="2400" dirty="0">
                <a:latin typeface="Carlito"/>
                <a:cs typeface="Carlito"/>
              </a:rPr>
              <a:t> </a:t>
            </a:r>
            <a:r>
              <a:rPr sz="2400" spc="-40" dirty="0">
                <a:latin typeface="Carlito"/>
                <a:cs typeface="Carlito"/>
              </a:rPr>
              <a:t>komputer.</a:t>
            </a:r>
            <a:endParaRPr sz="24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Wingdings"/>
              <a:buChar char=""/>
            </a:pPr>
            <a:endParaRPr sz="2150">
              <a:latin typeface="Carlito"/>
              <a:cs typeface="Carlito"/>
            </a:endParaRPr>
          </a:p>
          <a:p>
            <a:pPr marL="304800" marR="648335" indent="-292735">
              <a:lnSpc>
                <a:spcPts val="2590"/>
              </a:lnSpc>
              <a:buSzPct val="68750"/>
              <a:buFont typeface="Wingdings"/>
              <a:buChar char=""/>
              <a:tabLst>
                <a:tab pos="305435" algn="l"/>
                <a:tab pos="5212715" algn="l"/>
              </a:tabLst>
            </a:pPr>
            <a:r>
              <a:rPr sz="2400" spc="-5" dirty="0">
                <a:latin typeface="Carlito"/>
                <a:cs typeface="Carlito"/>
              </a:rPr>
              <a:t>Dibagian </a:t>
            </a:r>
            <a:r>
              <a:rPr sz="2400" dirty="0">
                <a:latin typeface="Carlito"/>
                <a:cs typeface="Carlito"/>
              </a:rPr>
              <a:t>luar </a:t>
            </a:r>
            <a:r>
              <a:rPr sz="2400" spc="-15" dirty="0">
                <a:latin typeface="Carlito"/>
                <a:cs typeface="Carlito"/>
              </a:rPr>
              <a:t>kesing </a:t>
            </a:r>
            <a:r>
              <a:rPr sz="2400" spc="-10" dirty="0">
                <a:latin typeface="Carlito"/>
                <a:cs typeface="Carlito"/>
              </a:rPr>
              <a:t>terdapat </a:t>
            </a:r>
            <a:r>
              <a:rPr sz="2400" spc="-15" dirty="0">
                <a:latin typeface="Carlito"/>
                <a:cs typeface="Carlito"/>
              </a:rPr>
              <a:t>tombol-tombol </a:t>
            </a:r>
            <a:r>
              <a:rPr sz="2400" spc="-10" dirty="0">
                <a:latin typeface="Carlito"/>
                <a:cs typeface="Carlito"/>
              </a:rPr>
              <a:t>untuk  mengoperasikan </a:t>
            </a:r>
            <a:r>
              <a:rPr sz="2400" spc="-20" dirty="0">
                <a:latin typeface="Carlito"/>
                <a:cs typeface="Carlito"/>
              </a:rPr>
              <a:t>komputer</a:t>
            </a:r>
            <a:r>
              <a:rPr sz="2400" spc="25" dirty="0">
                <a:latin typeface="Carlito"/>
                <a:cs typeface="Carlito"/>
              </a:rPr>
              <a:t> </a:t>
            </a:r>
            <a:r>
              <a:rPr sz="2400" spc="-5" dirty="0">
                <a:latin typeface="Carlito"/>
                <a:cs typeface="Carlito"/>
              </a:rPr>
              <a:t>dan</a:t>
            </a:r>
            <a:r>
              <a:rPr sz="2400" spc="15" dirty="0">
                <a:latin typeface="Carlito"/>
                <a:cs typeface="Carlito"/>
              </a:rPr>
              <a:t> </a:t>
            </a:r>
            <a:r>
              <a:rPr sz="2400" spc="-5" dirty="0">
                <a:latin typeface="Carlito"/>
                <a:cs typeface="Carlito"/>
              </a:rPr>
              <a:t>lubang	</a:t>
            </a:r>
            <a:r>
              <a:rPr sz="2400" spc="-20" dirty="0">
                <a:latin typeface="Carlito"/>
                <a:cs typeface="Carlito"/>
              </a:rPr>
              <a:t>konektor </a:t>
            </a:r>
            <a:r>
              <a:rPr sz="2400" spc="-10" dirty="0">
                <a:latin typeface="Carlito"/>
                <a:cs typeface="Carlito"/>
              </a:rPr>
              <a:t>untuk </a:t>
            </a:r>
            <a:r>
              <a:rPr sz="2400" dirty="0">
                <a:latin typeface="Carlito"/>
                <a:cs typeface="Carlito"/>
              </a:rPr>
              <a:t>di  </a:t>
            </a:r>
            <a:r>
              <a:rPr sz="2400" spc="-10" dirty="0">
                <a:latin typeface="Carlito"/>
                <a:cs typeface="Carlito"/>
              </a:rPr>
              <a:t>sambungkan dengan perangkat</a:t>
            </a:r>
            <a:r>
              <a:rPr sz="2400" spc="-20" dirty="0">
                <a:latin typeface="Carlito"/>
                <a:cs typeface="Carlito"/>
              </a:rPr>
              <a:t> </a:t>
            </a:r>
            <a:r>
              <a:rPr sz="2400" spc="-10" dirty="0">
                <a:latin typeface="Carlito"/>
                <a:cs typeface="Carlito"/>
              </a:rPr>
              <a:t>tertentu</a:t>
            </a:r>
            <a:endParaRPr sz="2400">
              <a:latin typeface="Carlito"/>
              <a:cs typeface="Carlito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990600" y="0"/>
            <a:ext cx="8173720" cy="6890384"/>
            <a:chOff x="990600" y="0"/>
            <a:chExt cx="8173720" cy="6890384"/>
          </a:xfrm>
        </p:grpSpPr>
        <p:sp>
          <p:nvSpPr>
            <p:cNvPr id="22" name="object 22"/>
            <p:cNvSpPr/>
            <p:nvPr/>
          </p:nvSpPr>
          <p:spPr>
            <a:xfrm>
              <a:off x="5105400" y="4038599"/>
              <a:ext cx="2656331" cy="2590800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990600" y="4038599"/>
              <a:ext cx="3454908" cy="2590800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8353806" y="6858"/>
              <a:ext cx="791210" cy="685800"/>
            </a:xfrm>
            <a:custGeom>
              <a:avLst/>
              <a:gdLst/>
              <a:ahLst/>
              <a:cxnLst/>
              <a:rect l="l" t="t" r="r" b="b"/>
              <a:pathLst>
                <a:path w="791209" h="685800">
                  <a:moveTo>
                    <a:pt x="790955" y="0"/>
                  </a:moveTo>
                  <a:lnTo>
                    <a:pt x="0" y="0"/>
                  </a:lnTo>
                  <a:lnTo>
                    <a:pt x="0" y="685800"/>
                  </a:lnTo>
                  <a:lnTo>
                    <a:pt x="790955" y="685800"/>
                  </a:lnTo>
                  <a:lnTo>
                    <a:pt x="790955" y="600075"/>
                  </a:lnTo>
                  <a:lnTo>
                    <a:pt x="202565" y="600075"/>
                  </a:lnTo>
                  <a:lnTo>
                    <a:pt x="202565" y="342900"/>
                  </a:lnTo>
                  <a:lnTo>
                    <a:pt x="138302" y="342900"/>
                  </a:lnTo>
                  <a:lnTo>
                    <a:pt x="395477" y="85725"/>
                  </a:lnTo>
                  <a:lnTo>
                    <a:pt x="790955" y="85725"/>
                  </a:lnTo>
                  <a:lnTo>
                    <a:pt x="790955" y="0"/>
                  </a:lnTo>
                  <a:close/>
                </a:path>
                <a:path w="791209" h="685800">
                  <a:moveTo>
                    <a:pt x="790955" y="117856"/>
                  </a:moveTo>
                  <a:lnTo>
                    <a:pt x="556260" y="117856"/>
                  </a:lnTo>
                  <a:lnTo>
                    <a:pt x="556260" y="246507"/>
                  </a:lnTo>
                  <a:lnTo>
                    <a:pt x="652652" y="342900"/>
                  </a:lnTo>
                  <a:lnTo>
                    <a:pt x="588391" y="342900"/>
                  </a:lnTo>
                  <a:lnTo>
                    <a:pt x="588391" y="600075"/>
                  </a:lnTo>
                  <a:lnTo>
                    <a:pt x="790955" y="600075"/>
                  </a:lnTo>
                  <a:lnTo>
                    <a:pt x="790955" y="117856"/>
                  </a:lnTo>
                  <a:close/>
                </a:path>
                <a:path w="791209" h="685800">
                  <a:moveTo>
                    <a:pt x="790955" y="85725"/>
                  </a:moveTo>
                  <a:lnTo>
                    <a:pt x="395477" y="85725"/>
                  </a:lnTo>
                  <a:lnTo>
                    <a:pt x="491871" y="182118"/>
                  </a:lnTo>
                  <a:lnTo>
                    <a:pt x="491871" y="117856"/>
                  </a:lnTo>
                  <a:lnTo>
                    <a:pt x="790955" y="117856"/>
                  </a:lnTo>
                  <a:lnTo>
                    <a:pt x="790955" y="85725"/>
                  </a:lnTo>
                  <a:close/>
                </a:path>
              </a:pathLst>
            </a:custGeom>
            <a:solidFill>
              <a:srgbClr val="93C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8556370" y="124713"/>
              <a:ext cx="386080" cy="482600"/>
            </a:xfrm>
            <a:custGeom>
              <a:avLst/>
              <a:gdLst/>
              <a:ahLst/>
              <a:cxnLst/>
              <a:rect l="l" t="t" r="r" b="b"/>
              <a:pathLst>
                <a:path w="386079" h="482600">
                  <a:moveTo>
                    <a:pt x="353695" y="0"/>
                  </a:moveTo>
                  <a:lnTo>
                    <a:pt x="289305" y="0"/>
                  </a:lnTo>
                  <a:lnTo>
                    <a:pt x="289305" y="64261"/>
                  </a:lnTo>
                  <a:lnTo>
                    <a:pt x="353695" y="128650"/>
                  </a:lnTo>
                  <a:lnTo>
                    <a:pt x="353695" y="0"/>
                  </a:lnTo>
                  <a:close/>
                </a:path>
                <a:path w="386079" h="482600">
                  <a:moveTo>
                    <a:pt x="385825" y="225043"/>
                  </a:moveTo>
                  <a:lnTo>
                    <a:pt x="0" y="225043"/>
                  </a:lnTo>
                  <a:lnTo>
                    <a:pt x="0" y="482218"/>
                  </a:lnTo>
                  <a:lnTo>
                    <a:pt x="160781" y="482218"/>
                  </a:lnTo>
                  <a:lnTo>
                    <a:pt x="160781" y="353694"/>
                  </a:lnTo>
                  <a:lnTo>
                    <a:pt x="385825" y="353694"/>
                  </a:lnTo>
                  <a:lnTo>
                    <a:pt x="385825" y="225043"/>
                  </a:lnTo>
                  <a:close/>
                </a:path>
                <a:path w="386079" h="482600">
                  <a:moveTo>
                    <a:pt x="385825" y="353694"/>
                  </a:moveTo>
                  <a:lnTo>
                    <a:pt x="225044" y="353694"/>
                  </a:lnTo>
                  <a:lnTo>
                    <a:pt x="225044" y="482218"/>
                  </a:lnTo>
                  <a:lnTo>
                    <a:pt x="385825" y="482218"/>
                  </a:lnTo>
                  <a:lnTo>
                    <a:pt x="385825" y="353694"/>
                  </a:lnTo>
                  <a:close/>
                </a:path>
              </a:pathLst>
            </a:custGeom>
            <a:solidFill>
              <a:srgbClr val="779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8492108" y="92583"/>
              <a:ext cx="514350" cy="514350"/>
            </a:xfrm>
            <a:custGeom>
              <a:avLst/>
              <a:gdLst/>
              <a:ahLst/>
              <a:cxnLst/>
              <a:rect l="l" t="t" r="r" b="b"/>
              <a:pathLst>
                <a:path w="514350" h="514350">
                  <a:moveTo>
                    <a:pt x="257175" y="0"/>
                  </a:moveTo>
                  <a:lnTo>
                    <a:pt x="0" y="257175"/>
                  </a:lnTo>
                  <a:lnTo>
                    <a:pt x="514350" y="257175"/>
                  </a:lnTo>
                  <a:lnTo>
                    <a:pt x="257175" y="0"/>
                  </a:lnTo>
                  <a:close/>
                </a:path>
                <a:path w="514350" h="514350">
                  <a:moveTo>
                    <a:pt x="289306" y="385826"/>
                  </a:moveTo>
                  <a:lnTo>
                    <a:pt x="225044" y="385826"/>
                  </a:lnTo>
                  <a:lnTo>
                    <a:pt x="225044" y="514350"/>
                  </a:lnTo>
                  <a:lnTo>
                    <a:pt x="289306" y="514350"/>
                  </a:lnTo>
                  <a:lnTo>
                    <a:pt x="289306" y="385826"/>
                  </a:lnTo>
                  <a:close/>
                </a:path>
              </a:pathLst>
            </a:custGeom>
            <a:solidFill>
              <a:srgbClr val="5877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8492108" y="92583"/>
              <a:ext cx="514350" cy="514350"/>
            </a:xfrm>
            <a:custGeom>
              <a:avLst/>
              <a:gdLst/>
              <a:ahLst/>
              <a:cxnLst/>
              <a:rect l="l" t="t" r="r" b="b"/>
              <a:pathLst>
                <a:path w="514350" h="514350">
                  <a:moveTo>
                    <a:pt x="257175" y="0"/>
                  </a:moveTo>
                  <a:lnTo>
                    <a:pt x="353568" y="96393"/>
                  </a:lnTo>
                  <a:lnTo>
                    <a:pt x="353568" y="32131"/>
                  </a:lnTo>
                  <a:lnTo>
                    <a:pt x="417957" y="32131"/>
                  </a:lnTo>
                  <a:lnTo>
                    <a:pt x="417957" y="160782"/>
                  </a:lnTo>
                  <a:lnTo>
                    <a:pt x="514350" y="257175"/>
                  </a:lnTo>
                  <a:lnTo>
                    <a:pt x="450088" y="257175"/>
                  </a:lnTo>
                  <a:lnTo>
                    <a:pt x="450088" y="514350"/>
                  </a:lnTo>
                  <a:lnTo>
                    <a:pt x="64262" y="514350"/>
                  </a:lnTo>
                  <a:lnTo>
                    <a:pt x="64262" y="257175"/>
                  </a:lnTo>
                  <a:lnTo>
                    <a:pt x="0" y="257175"/>
                  </a:lnTo>
                  <a:lnTo>
                    <a:pt x="257175" y="0"/>
                  </a:lnTo>
                  <a:close/>
                </a:path>
                <a:path w="514350" h="514350">
                  <a:moveTo>
                    <a:pt x="353568" y="96393"/>
                  </a:moveTo>
                  <a:lnTo>
                    <a:pt x="417957" y="160782"/>
                  </a:lnTo>
                </a:path>
                <a:path w="514350" h="514350">
                  <a:moveTo>
                    <a:pt x="450088" y="257175"/>
                  </a:moveTo>
                  <a:lnTo>
                    <a:pt x="64262" y="257175"/>
                  </a:lnTo>
                </a:path>
                <a:path w="514350" h="514350">
                  <a:moveTo>
                    <a:pt x="225044" y="514350"/>
                  </a:moveTo>
                  <a:lnTo>
                    <a:pt x="225044" y="385826"/>
                  </a:lnTo>
                  <a:lnTo>
                    <a:pt x="289306" y="385826"/>
                  </a:lnTo>
                  <a:lnTo>
                    <a:pt x="289306" y="514350"/>
                  </a:lnTo>
                </a:path>
              </a:pathLst>
            </a:custGeom>
            <a:ln w="38100">
              <a:solidFill>
                <a:srgbClr val="6B91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8353806" y="6858"/>
              <a:ext cx="791210" cy="685800"/>
            </a:xfrm>
            <a:custGeom>
              <a:avLst/>
              <a:gdLst/>
              <a:ahLst/>
              <a:cxnLst/>
              <a:rect l="l" t="t" r="r" b="b"/>
              <a:pathLst>
                <a:path w="791209" h="685800">
                  <a:moveTo>
                    <a:pt x="0" y="685800"/>
                  </a:moveTo>
                  <a:lnTo>
                    <a:pt x="790955" y="685800"/>
                  </a:lnTo>
                  <a:lnTo>
                    <a:pt x="790955" y="0"/>
                  </a:lnTo>
                  <a:lnTo>
                    <a:pt x="0" y="0"/>
                  </a:lnTo>
                  <a:lnTo>
                    <a:pt x="0" y="685800"/>
                  </a:lnTo>
                  <a:close/>
                </a:path>
              </a:pathLst>
            </a:custGeom>
            <a:ln w="38100">
              <a:solidFill>
                <a:srgbClr val="6B91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8382761" y="6630162"/>
              <a:ext cx="762000" cy="228600"/>
            </a:xfrm>
            <a:custGeom>
              <a:avLst/>
              <a:gdLst/>
              <a:ahLst/>
              <a:cxnLst/>
              <a:rect l="l" t="t" r="r" b="b"/>
              <a:pathLst>
                <a:path w="762000" h="228600">
                  <a:moveTo>
                    <a:pt x="762000" y="0"/>
                  </a:moveTo>
                  <a:lnTo>
                    <a:pt x="0" y="0"/>
                  </a:lnTo>
                  <a:lnTo>
                    <a:pt x="0" y="228599"/>
                  </a:lnTo>
                  <a:lnTo>
                    <a:pt x="762000" y="228599"/>
                  </a:lnTo>
                  <a:lnTo>
                    <a:pt x="762000" y="200023"/>
                  </a:lnTo>
                  <a:lnTo>
                    <a:pt x="466725" y="200023"/>
                  </a:lnTo>
                  <a:lnTo>
                    <a:pt x="295275" y="114298"/>
                  </a:lnTo>
                  <a:lnTo>
                    <a:pt x="466725" y="28575"/>
                  </a:lnTo>
                  <a:lnTo>
                    <a:pt x="762000" y="28575"/>
                  </a:lnTo>
                  <a:lnTo>
                    <a:pt x="762000" y="0"/>
                  </a:lnTo>
                  <a:close/>
                </a:path>
                <a:path w="762000" h="228600">
                  <a:moveTo>
                    <a:pt x="762000" y="28575"/>
                  </a:moveTo>
                  <a:lnTo>
                    <a:pt x="466725" y="28575"/>
                  </a:lnTo>
                  <a:lnTo>
                    <a:pt x="466725" y="200023"/>
                  </a:lnTo>
                  <a:lnTo>
                    <a:pt x="762000" y="200023"/>
                  </a:lnTo>
                  <a:lnTo>
                    <a:pt x="762000" y="28575"/>
                  </a:lnTo>
                  <a:close/>
                </a:path>
              </a:pathLst>
            </a:custGeom>
            <a:solidFill>
              <a:srgbClr val="93C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8658986" y="6639687"/>
              <a:ext cx="209550" cy="209548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8382761" y="6630161"/>
              <a:ext cx="762000" cy="228600"/>
            </a:xfrm>
            <a:custGeom>
              <a:avLst/>
              <a:gdLst/>
              <a:ahLst/>
              <a:cxnLst/>
              <a:rect l="l" t="t" r="r" b="b"/>
              <a:pathLst>
                <a:path w="762000" h="228600">
                  <a:moveTo>
                    <a:pt x="0" y="228600"/>
                  </a:moveTo>
                  <a:lnTo>
                    <a:pt x="762000" y="228600"/>
                  </a:lnTo>
                  <a:lnTo>
                    <a:pt x="762000" y="0"/>
                  </a:lnTo>
                  <a:lnTo>
                    <a:pt x="0" y="0"/>
                  </a:lnTo>
                  <a:lnTo>
                    <a:pt x="0" y="228600"/>
                  </a:lnTo>
                  <a:close/>
                </a:path>
              </a:pathLst>
            </a:custGeom>
            <a:ln w="38100">
              <a:solidFill>
                <a:srgbClr val="6B91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59956" y="143192"/>
            <a:ext cx="8821420" cy="6576695"/>
            <a:chOff x="159956" y="143192"/>
            <a:chExt cx="8821420" cy="6576695"/>
          </a:xfrm>
        </p:grpSpPr>
        <p:sp>
          <p:nvSpPr>
            <p:cNvPr id="3" name="object 3"/>
            <p:cNvSpPr/>
            <p:nvPr/>
          </p:nvSpPr>
          <p:spPr>
            <a:xfrm>
              <a:off x="164592" y="147827"/>
              <a:ext cx="8811768" cy="656691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65354" y="148589"/>
              <a:ext cx="8810625" cy="6565900"/>
            </a:xfrm>
            <a:custGeom>
              <a:avLst/>
              <a:gdLst/>
              <a:ahLst/>
              <a:cxnLst/>
              <a:rect l="l" t="t" r="r" b="b"/>
              <a:pathLst>
                <a:path w="8810625" h="6565900">
                  <a:moveTo>
                    <a:pt x="775169" y="0"/>
                  </a:moveTo>
                  <a:lnTo>
                    <a:pt x="8810244" y="0"/>
                  </a:lnTo>
                  <a:lnTo>
                    <a:pt x="8810244" y="5790222"/>
                  </a:lnTo>
                  <a:lnTo>
                    <a:pt x="8808829" y="5837443"/>
                  </a:lnTo>
                  <a:lnTo>
                    <a:pt x="8804638" y="5883916"/>
                  </a:lnTo>
                  <a:lnTo>
                    <a:pt x="8797753" y="5929560"/>
                  </a:lnTo>
                  <a:lnTo>
                    <a:pt x="8788255" y="5974293"/>
                  </a:lnTo>
                  <a:lnTo>
                    <a:pt x="8776224" y="6018035"/>
                  </a:lnTo>
                  <a:lnTo>
                    <a:pt x="8761742" y="6060704"/>
                  </a:lnTo>
                  <a:lnTo>
                    <a:pt x="8744890" y="6102220"/>
                  </a:lnTo>
                  <a:lnTo>
                    <a:pt x="8725750" y="6142501"/>
                  </a:lnTo>
                  <a:lnTo>
                    <a:pt x="8704401" y="6181466"/>
                  </a:lnTo>
                  <a:lnTo>
                    <a:pt x="8680925" y="6219034"/>
                  </a:lnTo>
                  <a:lnTo>
                    <a:pt x="8655404" y="6255124"/>
                  </a:lnTo>
                  <a:lnTo>
                    <a:pt x="8627918" y="6289655"/>
                  </a:lnTo>
                  <a:lnTo>
                    <a:pt x="8598549" y="6322545"/>
                  </a:lnTo>
                  <a:lnTo>
                    <a:pt x="8567377" y="6353715"/>
                  </a:lnTo>
                  <a:lnTo>
                    <a:pt x="8534485" y="6383082"/>
                  </a:lnTo>
                  <a:lnTo>
                    <a:pt x="8499952" y="6410566"/>
                  </a:lnTo>
                  <a:lnTo>
                    <a:pt x="8463860" y="6436085"/>
                  </a:lnTo>
                  <a:lnTo>
                    <a:pt x="8426290" y="6459559"/>
                  </a:lnTo>
                  <a:lnTo>
                    <a:pt x="8387323" y="6480906"/>
                  </a:lnTo>
                  <a:lnTo>
                    <a:pt x="8347040" y="6500045"/>
                  </a:lnTo>
                  <a:lnTo>
                    <a:pt x="8305523" y="6516895"/>
                  </a:lnTo>
                  <a:lnTo>
                    <a:pt x="8262853" y="6531376"/>
                  </a:lnTo>
                  <a:lnTo>
                    <a:pt x="8219110" y="6543405"/>
                  </a:lnTo>
                  <a:lnTo>
                    <a:pt x="8174375" y="6552903"/>
                  </a:lnTo>
                  <a:lnTo>
                    <a:pt x="8128731" y="6559787"/>
                  </a:lnTo>
                  <a:lnTo>
                    <a:pt x="8082257" y="6563977"/>
                  </a:lnTo>
                  <a:lnTo>
                    <a:pt x="8035036" y="6565391"/>
                  </a:lnTo>
                  <a:lnTo>
                    <a:pt x="0" y="6565391"/>
                  </a:lnTo>
                  <a:lnTo>
                    <a:pt x="0" y="775207"/>
                  </a:lnTo>
                  <a:lnTo>
                    <a:pt x="1414" y="727986"/>
                  </a:lnTo>
                  <a:lnTo>
                    <a:pt x="5604" y="681512"/>
                  </a:lnTo>
                  <a:lnTo>
                    <a:pt x="12488" y="635868"/>
                  </a:lnTo>
                  <a:lnTo>
                    <a:pt x="21986" y="591133"/>
                  </a:lnTo>
                  <a:lnTo>
                    <a:pt x="34015" y="547390"/>
                  </a:lnTo>
                  <a:lnTo>
                    <a:pt x="48496" y="504720"/>
                  </a:lnTo>
                  <a:lnTo>
                    <a:pt x="65346" y="463203"/>
                  </a:lnTo>
                  <a:lnTo>
                    <a:pt x="84485" y="422920"/>
                  </a:lnTo>
                  <a:lnTo>
                    <a:pt x="105832" y="383953"/>
                  </a:lnTo>
                  <a:lnTo>
                    <a:pt x="129306" y="346383"/>
                  </a:lnTo>
                  <a:lnTo>
                    <a:pt x="154825" y="310291"/>
                  </a:lnTo>
                  <a:lnTo>
                    <a:pt x="182309" y="275758"/>
                  </a:lnTo>
                  <a:lnTo>
                    <a:pt x="211676" y="242866"/>
                  </a:lnTo>
                  <a:lnTo>
                    <a:pt x="242846" y="211694"/>
                  </a:lnTo>
                  <a:lnTo>
                    <a:pt x="275736" y="182325"/>
                  </a:lnTo>
                  <a:lnTo>
                    <a:pt x="310267" y="154839"/>
                  </a:lnTo>
                  <a:lnTo>
                    <a:pt x="346357" y="129318"/>
                  </a:lnTo>
                  <a:lnTo>
                    <a:pt x="383925" y="105842"/>
                  </a:lnTo>
                  <a:lnTo>
                    <a:pt x="422890" y="84493"/>
                  </a:lnTo>
                  <a:lnTo>
                    <a:pt x="463171" y="65353"/>
                  </a:lnTo>
                  <a:lnTo>
                    <a:pt x="504687" y="48501"/>
                  </a:lnTo>
                  <a:lnTo>
                    <a:pt x="547356" y="34019"/>
                  </a:lnTo>
                  <a:lnTo>
                    <a:pt x="591098" y="21988"/>
                  </a:lnTo>
                  <a:lnTo>
                    <a:pt x="635831" y="12490"/>
                  </a:lnTo>
                  <a:lnTo>
                    <a:pt x="681475" y="5605"/>
                  </a:lnTo>
                  <a:lnTo>
                    <a:pt x="727948" y="1414"/>
                  </a:lnTo>
                  <a:lnTo>
                    <a:pt x="775169" y="0"/>
                  </a:lnTo>
                  <a:close/>
                </a:path>
              </a:pathLst>
            </a:custGeom>
            <a:ln w="10668">
              <a:solidFill>
                <a:srgbClr val="739CB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73024" y="1420368"/>
              <a:ext cx="8031480" cy="4114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88263" y="1423415"/>
              <a:ext cx="8001000" cy="10795"/>
            </a:xfrm>
            <a:custGeom>
              <a:avLst/>
              <a:gdLst/>
              <a:ahLst/>
              <a:cxnLst/>
              <a:rect l="l" t="t" r="r" b="b"/>
              <a:pathLst>
                <a:path w="8001000" h="10794">
                  <a:moveTo>
                    <a:pt x="8001000" y="0"/>
                  </a:moveTo>
                  <a:lnTo>
                    <a:pt x="0" y="0"/>
                  </a:lnTo>
                  <a:lnTo>
                    <a:pt x="0" y="10667"/>
                  </a:lnTo>
                  <a:lnTo>
                    <a:pt x="8001000" y="10667"/>
                  </a:lnTo>
                  <a:lnTo>
                    <a:pt x="8001000" y="0"/>
                  </a:lnTo>
                  <a:close/>
                </a:path>
              </a:pathLst>
            </a:custGeom>
            <a:solidFill>
              <a:srgbClr val="0E6E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83692" y="787907"/>
              <a:ext cx="3233927" cy="46329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231140" y="1755089"/>
            <a:ext cx="6621780" cy="4141470"/>
          </a:xfrm>
          <a:prstGeom prst="rect">
            <a:avLst/>
          </a:prstGeom>
        </p:spPr>
        <p:txBody>
          <a:bodyPr vert="horz" wrap="square" lIns="0" tIns="104139" rIns="0" bIns="0" rtlCol="0">
            <a:spAutoFit/>
          </a:bodyPr>
          <a:lstStyle/>
          <a:p>
            <a:pPr marL="451484" marR="5080" indent="-439420">
              <a:lnSpc>
                <a:spcPct val="80000"/>
              </a:lnSpc>
              <a:spcBef>
                <a:spcPts val="819"/>
              </a:spcBef>
              <a:buClr>
                <a:srgbClr val="0E6EC5"/>
              </a:buClr>
              <a:buSzPct val="70000"/>
              <a:buFont typeface="Wingdings"/>
              <a:buChar char=""/>
              <a:tabLst>
                <a:tab pos="469265" algn="l"/>
                <a:tab pos="469900" algn="l"/>
              </a:tabLst>
            </a:pPr>
            <a:r>
              <a:rPr sz="3000" spc="-10" dirty="0">
                <a:solidFill>
                  <a:srgbClr val="FFFFFF"/>
                </a:solidFill>
                <a:latin typeface="Carlito"/>
                <a:cs typeface="Carlito"/>
              </a:rPr>
              <a:t>Alat masukan </a:t>
            </a:r>
            <a:r>
              <a:rPr sz="3000" spc="-5" dirty="0">
                <a:solidFill>
                  <a:srgbClr val="FFFFFF"/>
                </a:solidFill>
                <a:latin typeface="Carlito"/>
                <a:cs typeface="Carlito"/>
              </a:rPr>
              <a:t>(input </a:t>
            </a:r>
            <a:r>
              <a:rPr sz="3000" spc="-10" dirty="0">
                <a:solidFill>
                  <a:srgbClr val="FFFFFF"/>
                </a:solidFill>
                <a:latin typeface="Carlito"/>
                <a:cs typeface="Carlito"/>
              </a:rPr>
              <a:t>device) </a:t>
            </a:r>
            <a:r>
              <a:rPr sz="3000" dirty="0">
                <a:solidFill>
                  <a:srgbClr val="FFFFFF"/>
                </a:solidFill>
                <a:latin typeface="Carlito"/>
                <a:cs typeface="Carlito"/>
              </a:rPr>
              <a:t>: </a:t>
            </a:r>
            <a:r>
              <a:rPr sz="3000" spc="-10" dirty="0">
                <a:solidFill>
                  <a:srgbClr val="FFFFFF"/>
                </a:solidFill>
                <a:latin typeface="Carlito"/>
                <a:cs typeface="Carlito"/>
              </a:rPr>
              <a:t>alat </a:t>
            </a:r>
            <a:r>
              <a:rPr sz="3000" spc="-40" dirty="0">
                <a:solidFill>
                  <a:srgbClr val="FFFFFF"/>
                </a:solidFill>
                <a:latin typeface="Carlito"/>
                <a:cs typeface="Carlito"/>
              </a:rPr>
              <a:t>yg  </a:t>
            </a:r>
            <a:r>
              <a:rPr sz="3000" spc="-10" dirty="0">
                <a:solidFill>
                  <a:srgbClr val="FFFFFF"/>
                </a:solidFill>
                <a:latin typeface="Carlito"/>
                <a:cs typeface="Carlito"/>
              </a:rPr>
              <a:t>digunakan untuk </a:t>
            </a:r>
            <a:r>
              <a:rPr sz="3000" spc="-5" dirty="0">
                <a:solidFill>
                  <a:srgbClr val="FFFFFF"/>
                </a:solidFill>
                <a:latin typeface="Carlito"/>
                <a:cs typeface="Carlito"/>
              </a:rPr>
              <a:t>menerima </a:t>
            </a:r>
            <a:r>
              <a:rPr sz="3000" spc="-10" dirty="0">
                <a:solidFill>
                  <a:srgbClr val="FFFFFF"/>
                </a:solidFill>
                <a:latin typeface="Carlito"/>
                <a:cs typeface="Carlito"/>
              </a:rPr>
              <a:t>masukan </a:t>
            </a:r>
            <a:r>
              <a:rPr sz="3000" spc="-40" dirty="0">
                <a:solidFill>
                  <a:srgbClr val="FFFFFF"/>
                </a:solidFill>
                <a:latin typeface="Carlito"/>
                <a:cs typeface="Carlito"/>
              </a:rPr>
              <a:t>yg  </a:t>
            </a:r>
            <a:r>
              <a:rPr sz="3000" spc="-5" dirty="0">
                <a:solidFill>
                  <a:srgbClr val="FFFFFF"/>
                </a:solidFill>
                <a:latin typeface="Carlito"/>
                <a:cs typeface="Carlito"/>
              </a:rPr>
              <a:t>berupa </a:t>
            </a:r>
            <a:r>
              <a:rPr sz="3000" spc="-20" dirty="0">
                <a:solidFill>
                  <a:srgbClr val="FFFFFF"/>
                </a:solidFill>
                <a:latin typeface="Carlito"/>
                <a:cs typeface="Carlito"/>
              </a:rPr>
              <a:t>data </a:t>
            </a:r>
            <a:r>
              <a:rPr sz="3000" spc="-10" dirty="0">
                <a:solidFill>
                  <a:srgbClr val="FFFFFF"/>
                </a:solidFill>
                <a:latin typeface="Carlito"/>
                <a:cs typeface="Carlito"/>
              </a:rPr>
              <a:t>ataupun </a:t>
            </a:r>
            <a:r>
              <a:rPr sz="3000" spc="-15" dirty="0">
                <a:solidFill>
                  <a:srgbClr val="FFFFFF"/>
                </a:solidFill>
                <a:latin typeface="Carlito"/>
                <a:cs typeface="Carlito"/>
              </a:rPr>
              <a:t>perintah </a:t>
            </a:r>
            <a:r>
              <a:rPr sz="3000" spc="-5" dirty="0">
                <a:solidFill>
                  <a:srgbClr val="FFFFFF"/>
                </a:solidFill>
                <a:latin typeface="Carlito"/>
                <a:cs typeface="Carlito"/>
              </a:rPr>
              <a:t>baik  berupa </a:t>
            </a:r>
            <a:r>
              <a:rPr sz="3000" spc="-15" dirty="0">
                <a:solidFill>
                  <a:srgbClr val="FFFFFF"/>
                </a:solidFill>
                <a:latin typeface="Carlito"/>
                <a:cs typeface="Carlito"/>
              </a:rPr>
              <a:t>teks, </a:t>
            </a:r>
            <a:r>
              <a:rPr sz="3000" spc="-10" dirty="0">
                <a:solidFill>
                  <a:srgbClr val="FFFFFF"/>
                </a:solidFill>
                <a:latin typeface="Carlito"/>
                <a:cs typeface="Carlito"/>
              </a:rPr>
              <a:t>gambar </a:t>
            </a:r>
            <a:r>
              <a:rPr sz="3000" spc="-15" dirty="0">
                <a:solidFill>
                  <a:srgbClr val="FFFFFF"/>
                </a:solidFill>
                <a:latin typeface="Carlito"/>
                <a:cs typeface="Carlito"/>
              </a:rPr>
              <a:t>atau</a:t>
            </a:r>
            <a:r>
              <a:rPr sz="3000" spc="-2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3000" spc="-15" dirty="0">
                <a:solidFill>
                  <a:srgbClr val="FFFFFF"/>
                </a:solidFill>
                <a:latin typeface="Carlito"/>
                <a:cs typeface="Carlito"/>
              </a:rPr>
              <a:t>suara.</a:t>
            </a:r>
            <a:endParaRPr sz="30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0E6EC5"/>
              </a:buClr>
              <a:buFont typeface="Wingdings"/>
              <a:buChar char=""/>
            </a:pPr>
            <a:endParaRPr sz="2350">
              <a:latin typeface="Carlito"/>
              <a:cs typeface="Carlito"/>
            </a:endParaRPr>
          </a:p>
          <a:p>
            <a:pPr marL="451484" marR="40005" indent="-439420">
              <a:lnSpc>
                <a:spcPct val="80000"/>
              </a:lnSpc>
              <a:buClr>
                <a:srgbClr val="0E6EC5"/>
              </a:buClr>
              <a:buSzPct val="70000"/>
              <a:buFont typeface="Wingdings"/>
              <a:buChar char=""/>
              <a:tabLst>
                <a:tab pos="469265" algn="l"/>
                <a:tab pos="469900" algn="l"/>
              </a:tabLst>
            </a:pPr>
            <a:r>
              <a:rPr sz="3000" spc="-10" dirty="0">
                <a:solidFill>
                  <a:srgbClr val="FFFFFF"/>
                </a:solidFill>
                <a:latin typeface="Carlito"/>
                <a:cs typeface="Carlito"/>
              </a:rPr>
              <a:t>Beberapa alat masukan </a:t>
            </a:r>
            <a:r>
              <a:rPr sz="3000" spc="-15" dirty="0">
                <a:solidFill>
                  <a:srgbClr val="FFFFFF"/>
                </a:solidFill>
                <a:latin typeface="Carlito"/>
                <a:cs typeface="Carlito"/>
              </a:rPr>
              <a:t>mempunyai  </a:t>
            </a:r>
            <a:r>
              <a:rPr sz="3000" spc="-5" dirty="0">
                <a:solidFill>
                  <a:srgbClr val="FFFFFF"/>
                </a:solidFill>
                <a:latin typeface="Carlito"/>
                <a:cs typeface="Carlito"/>
              </a:rPr>
              <a:t>fungsi </a:t>
            </a:r>
            <a:r>
              <a:rPr sz="3000" spc="-15" dirty="0">
                <a:solidFill>
                  <a:srgbClr val="FFFFFF"/>
                </a:solidFill>
                <a:latin typeface="Carlito"/>
                <a:cs typeface="Carlito"/>
              </a:rPr>
              <a:t>ganda, </a:t>
            </a:r>
            <a:r>
              <a:rPr sz="3000" spc="-10" dirty="0">
                <a:solidFill>
                  <a:srgbClr val="FFFFFF"/>
                </a:solidFill>
                <a:latin typeface="Carlito"/>
                <a:cs typeface="Carlito"/>
              </a:rPr>
              <a:t>yaitu </a:t>
            </a:r>
            <a:r>
              <a:rPr sz="3000" dirty="0">
                <a:solidFill>
                  <a:srgbClr val="FFFFFF"/>
                </a:solidFill>
                <a:latin typeface="Carlito"/>
                <a:cs typeface="Carlito"/>
              </a:rPr>
              <a:t>: </a:t>
            </a:r>
            <a:r>
              <a:rPr sz="3000" spc="-5" dirty="0">
                <a:solidFill>
                  <a:srgbClr val="FFFFFF"/>
                </a:solidFill>
                <a:latin typeface="Carlito"/>
                <a:cs typeface="Carlito"/>
              </a:rPr>
              <a:t>sbg </a:t>
            </a:r>
            <a:r>
              <a:rPr sz="3000" spc="-10" dirty="0">
                <a:solidFill>
                  <a:srgbClr val="FFFFFF"/>
                </a:solidFill>
                <a:latin typeface="Carlito"/>
                <a:cs typeface="Carlito"/>
              </a:rPr>
              <a:t>alat masukan  </a:t>
            </a:r>
            <a:r>
              <a:rPr sz="3000" spc="-5" dirty="0">
                <a:solidFill>
                  <a:srgbClr val="FFFFFF"/>
                </a:solidFill>
                <a:latin typeface="Carlito"/>
                <a:cs typeface="Carlito"/>
              </a:rPr>
              <a:t>dan </a:t>
            </a:r>
            <a:r>
              <a:rPr sz="3000" spc="-10" dirty="0">
                <a:solidFill>
                  <a:srgbClr val="FFFFFF"/>
                </a:solidFill>
                <a:latin typeface="Carlito"/>
                <a:cs typeface="Carlito"/>
              </a:rPr>
              <a:t>sekaligus </a:t>
            </a:r>
            <a:r>
              <a:rPr sz="3000" spc="-5" dirty="0">
                <a:solidFill>
                  <a:srgbClr val="FFFFFF"/>
                </a:solidFill>
                <a:latin typeface="Carlito"/>
                <a:cs typeface="Carlito"/>
              </a:rPr>
              <a:t>sbg </a:t>
            </a:r>
            <a:r>
              <a:rPr sz="3000" spc="-10" dirty="0">
                <a:solidFill>
                  <a:srgbClr val="FFFFFF"/>
                </a:solidFill>
                <a:latin typeface="Carlito"/>
                <a:cs typeface="Carlito"/>
              </a:rPr>
              <a:t>alat </a:t>
            </a:r>
            <a:r>
              <a:rPr sz="3000" spc="-25" dirty="0">
                <a:solidFill>
                  <a:srgbClr val="FFFFFF"/>
                </a:solidFill>
                <a:latin typeface="Carlito"/>
                <a:cs typeface="Carlito"/>
              </a:rPr>
              <a:t>keluaran </a:t>
            </a:r>
            <a:r>
              <a:rPr sz="3000" spc="-5" dirty="0">
                <a:solidFill>
                  <a:srgbClr val="FFFFFF"/>
                </a:solidFill>
                <a:latin typeface="Carlito"/>
                <a:cs typeface="Carlito"/>
              </a:rPr>
              <a:t>(output)  </a:t>
            </a:r>
            <a:r>
              <a:rPr sz="3000" spc="-10" dirty="0">
                <a:solidFill>
                  <a:srgbClr val="FFFFFF"/>
                </a:solidFill>
                <a:latin typeface="Carlito"/>
                <a:cs typeface="Carlito"/>
              </a:rPr>
              <a:t>untuk menampilkan </a:t>
            </a:r>
            <a:r>
              <a:rPr sz="3000" spc="-5" dirty="0">
                <a:solidFill>
                  <a:srgbClr val="FFFFFF"/>
                </a:solidFill>
                <a:latin typeface="Carlito"/>
                <a:cs typeface="Carlito"/>
              </a:rPr>
              <a:t>hasil.</a:t>
            </a:r>
            <a:endParaRPr sz="3000">
              <a:latin typeface="Carlito"/>
              <a:cs typeface="Carlito"/>
            </a:endParaRPr>
          </a:p>
          <a:p>
            <a:pPr marL="469900" indent="-457200">
              <a:lnSpc>
                <a:spcPct val="100000"/>
              </a:lnSpc>
              <a:spcBef>
                <a:spcPts val="2160"/>
              </a:spcBef>
              <a:buClr>
                <a:srgbClr val="0E6EC5"/>
              </a:buClr>
              <a:buSzPct val="70000"/>
              <a:buFont typeface="Wingdings"/>
              <a:buChar char=""/>
              <a:tabLst>
                <a:tab pos="469265" algn="l"/>
                <a:tab pos="469900" algn="l"/>
              </a:tabLst>
            </a:pPr>
            <a:r>
              <a:rPr sz="3000" spc="-10" dirty="0">
                <a:solidFill>
                  <a:srgbClr val="FFFFFF"/>
                </a:solidFill>
                <a:latin typeface="Carlito"/>
                <a:cs typeface="Carlito"/>
              </a:rPr>
              <a:t>Alat </a:t>
            </a:r>
            <a:r>
              <a:rPr sz="3000" dirty="0">
                <a:solidFill>
                  <a:srgbClr val="FFFFFF"/>
                </a:solidFill>
                <a:latin typeface="Carlito"/>
                <a:cs typeface="Carlito"/>
              </a:rPr>
              <a:t>I/O </a:t>
            </a:r>
            <a:r>
              <a:rPr sz="3000" spc="-5" dirty="0">
                <a:solidFill>
                  <a:srgbClr val="FFFFFF"/>
                </a:solidFill>
                <a:latin typeface="Carlito"/>
                <a:cs typeface="Carlito"/>
              </a:rPr>
              <a:t>demikian </a:t>
            </a:r>
            <a:r>
              <a:rPr sz="3000" spc="-10" dirty="0">
                <a:solidFill>
                  <a:srgbClr val="FFFFFF"/>
                </a:solidFill>
                <a:latin typeface="Carlito"/>
                <a:cs typeface="Carlito"/>
              </a:rPr>
              <a:t>disebut </a:t>
            </a:r>
            <a:r>
              <a:rPr sz="3000" dirty="0">
                <a:solidFill>
                  <a:srgbClr val="FFFFFF"/>
                </a:solidFill>
                <a:latin typeface="Carlito"/>
                <a:cs typeface="Carlito"/>
              </a:rPr>
              <a:t>:</a:t>
            </a:r>
            <a:r>
              <a:rPr sz="3000" spc="-10" dirty="0">
                <a:solidFill>
                  <a:srgbClr val="FFFFFF"/>
                </a:solidFill>
                <a:latin typeface="Carlito"/>
                <a:cs typeface="Carlito"/>
              </a:rPr>
              <a:t> terminal</a:t>
            </a:r>
            <a:endParaRPr sz="3000">
              <a:latin typeface="Carlito"/>
              <a:cs typeface="Carlito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6781800" y="0"/>
            <a:ext cx="2382520" cy="6890384"/>
            <a:chOff x="6781800" y="0"/>
            <a:chExt cx="2382520" cy="6890384"/>
          </a:xfrm>
        </p:grpSpPr>
        <p:sp>
          <p:nvSpPr>
            <p:cNvPr id="10" name="object 10"/>
            <p:cNvSpPr/>
            <p:nvPr/>
          </p:nvSpPr>
          <p:spPr>
            <a:xfrm>
              <a:off x="6781800" y="4491228"/>
              <a:ext cx="2226563" cy="221437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8353805" y="6858"/>
              <a:ext cx="791210" cy="685800"/>
            </a:xfrm>
            <a:custGeom>
              <a:avLst/>
              <a:gdLst/>
              <a:ahLst/>
              <a:cxnLst/>
              <a:rect l="l" t="t" r="r" b="b"/>
              <a:pathLst>
                <a:path w="791209" h="685800">
                  <a:moveTo>
                    <a:pt x="790955" y="0"/>
                  </a:moveTo>
                  <a:lnTo>
                    <a:pt x="0" y="0"/>
                  </a:lnTo>
                  <a:lnTo>
                    <a:pt x="0" y="685800"/>
                  </a:lnTo>
                  <a:lnTo>
                    <a:pt x="790955" y="685800"/>
                  </a:lnTo>
                  <a:lnTo>
                    <a:pt x="790955" y="600075"/>
                  </a:lnTo>
                  <a:lnTo>
                    <a:pt x="202565" y="600075"/>
                  </a:lnTo>
                  <a:lnTo>
                    <a:pt x="202565" y="342900"/>
                  </a:lnTo>
                  <a:lnTo>
                    <a:pt x="138302" y="342900"/>
                  </a:lnTo>
                  <a:lnTo>
                    <a:pt x="395477" y="85725"/>
                  </a:lnTo>
                  <a:lnTo>
                    <a:pt x="790955" y="85725"/>
                  </a:lnTo>
                  <a:lnTo>
                    <a:pt x="790955" y="0"/>
                  </a:lnTo>
                  <a:close/>
                </a:path>
                <a:path w="791209" h="685800">
                  <a:moveTo>
                    <a:pt x="790955" y="117856"/>
                  </a:moveTo>
                  <a:lnTo>
                    <a:pt x="556260" y="117856"/>
                  </a:lnTo>
                  <a:lnTo>
                    <a:pt x="556260" y="246507"/>
                  </a:lnTo>
                  <a:lnTo>
                    <a:pt x="652652" y="342900"/>
                  </a:lnTo>
                  <a:lnTo>
                    <a:pt x="588391" y="342900"/>
                  </a:lnTo>
                  <a:lnTo>
                    <a:pt x="588391" y="600075"/>
                  </a:lnTo>
                  <a:lnTo>
                    <a:pt x="790955" y="600075"/>
                  </a:lnTo>
                  <a:lnTo>
                    <a:pt x="790955" y="117856"/>
                  </a:lnTo>
                  <a:close/>
                </a:path>
                <a:path w="791209" h="685800">
                  <a:moveTo>
                    <a:pt x="790955" y="85725"/>
                  </a:moveTo>
                  <a:lnTo>
                    <a:pt x="395477" y="85725"/>
                  </a:lnTo>
                  <a:lnTo>
                    <a:pt x="491871" y="182118"/>
                  </a:lnTo>
                  <a:lnTo>
                    <a:pt x="491871" y="117856"/>
                  </a:lnTo>
                  <a:lnTo>
                    <a:pt x="790955" y="117856"/>
                  </a:lnTo>
                  <a:lnTo>
                    <a:pt x="790955" y="85725"/>
                  </a:lnTo>
                  <a:close/>
                </a:path>
              </a:pathLst>
            </a:custGeom>
            <a:solidFill>
              <a:srgbClr val="0E6E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556370" y="124713"/>
              <a:ext cx="386080" cy="482600"/>
            </a:xfrm>
            <a:custGeom>
              <a:avLst/>
              <a:gdLst/>
              <a:ahLst/>
              <a:cxnLst/>
              <a:rect l="l" t="t" r="r" b="b"/>
              <a:pathLst>
                <a:path w="386079" h="482600">
                  <a:moveTo>
                    <a:pt x="353695" y="0"/>
                  </a:moveTo>
                  <a:lnTo>
                    <a:pt x="289305" y="0"/>
                  </a:lnTo>
                  <a:lnTo>
                    <a:pt x="289305" y="64261"/>
                  </a:lnTo>
                  <a:lnTo>
                    <a:pt x="353695" y="128650"/>
                  </a:lnTo>
                  <a:lnTo>
                    <a:pt x="353695" y="0"/>
                  </a:lnTo>
                  <a:close/>
                </a:path>
                <a:path w="386079" h="482600">
                  <a:moveTo>
                    <a:pt x="385825" y="225043"/>
                  </a:moveTo>
                  <a:lnTo>
                    <a:pt x="0" y="225043"/>
                  </a:lnTo>
                  <a:lnTo>
                    <a:pt x="0" y="482218"/>
                  </a:lnTo>
                  <a:lnTo>
                    <a:pt x="160781" y="482218"/>
                  </a:lnTo>
                  <a:lnTo>
                    <a:pt x="160781" y="353694"/>
                  </a:lnTo>
                  <a:lnTo>
                    <a:pt x="385825" y="353694"/>
                  </a:lnTo>
                  <a:lnTo>
                    <a:pt x="385825" y="225043"/>
                  </a:lnTo>
                  <a:close/>
                </a:path>
                <a:path w="386079" h="482600">
                  <a:moveTo>
                    <a:pt x="385825" y="353694"/>
                  </a:moveTo>
                  <a:lnTo>
                    <a:pt x="225044" y="353694"/>
                  </a:lnTo>
                  <a:lnTo>
                    <a:pt x="225044" y="482218"/>
                  </a:lnTo>
                  <a:lnTo>
                    <a:pt x="385825" y="482218"/>
                  </a:lnTo>
                  <a:lnTo>
                    <a:pt x="385825" y="353694"/>
                  </a:lnTo>
                  <a:close/>
                </a:path>
              </a:pathLst>
            </a:custGeom>
            <a:solidFill>
              <a:srgbClr val="0C58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8492108" y="92583"/>
              <a:ext cx="514350" cy="514350"/>
            </a:xfrm>
            <a:custGeom>
              <a:avLst/>
              <a:gdLst/>
              <a:ahLst/>
              <a:cxnLst/>
              <a:rect l="l" t="t" r="r" b="b"/>
              <a:pathLst>
                <a:path w="514350" h="514350">
                  <a:moveTo>
                    <a:pt x="257175" y="0"/>
                  </a:moveTo>
                  <a:lnTo>
                    <a:pt x="0" y="257175"/>
                  </a:lnTo>
                  <a:lnTo>
                    <a:pt x="514350" y="257175"/>
                  </a:lnTo>
                  <a:lnTo>
                    <a:pt x="257175" y="0"/>
                  </a:lnTo>
                  <a:close/>
                </a:path>
                <a:path w="514350" h="514350">
                  <a:moveTo>
                    <a:pt x="289306" y="385826"/>
                  </a:moveTo>
                  <a:lnTo>
                    <a:pt x="225044" y="385826"/>
                  </a:lnTo>
                  <a:lnTo>
                    <a:pt x="225044" y="514350"/>
                  </a:lnTo>
                  <a:lnTo>
                    <a:pt x="289306" y="514350"/>
                  </a:lnTo>
                  <a:lnTo>
                    <a:pt x="289306" y="385826"/>
                  </a:lnTo>
                  <a:close/>
                </a:path>
              </a:pathLst>
            </a:custGeom>
            <a:solidFill>
              <a:srgbClr val="09437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8492108" y="92583"/>
              <a:ext cx="514350" cy="514350"/>
            </a:xfrm>
            <a:custGeom>
              <a:avLst/>
              <a:gdLst/>
              <a:ahLst/>
              <a:cxnLst/>
              <a:rect l="l" t="t" r="r" b="b"/>
              <a:pathLst>
                <a:path w="514350" h="514350">
                  <a:moveTo>
                    <a:pt x="257175" y="0"/>
                  </a:moveTo>
                  <a:lnTo>
                    <a:pt x="353568" y="96393"/>
                  </a:lnTo>
                  <a:lnTo>
                    <a:pt x="353568" y="32131"/>
                  </a:lnTo>
                  <a:lnTo>
                    <a:pt x="417957" y="32131"/>
                  </a:lnTo>
                  <a:lnTo>
                    <a:pt x="417957" y="160782"/>
                  </a:lnTo>
                  <a:lnTo>
                    <a:pt x="514350" y="257175"/>
                  </a:lnTo>
                  <a:lnTo>
                    <a:pt x="450088" y="257175"/>
                  </a:lnTo>
                  <a:lnTo>
                    <a:pt x="450088" y="514350"/>
                  </a:lnTo>
                  <a:lnTo>
                    <a:pt x="64262" y="514350"/>
                  </a:lnTo>
                  <a:lnTo>
                    <a:pt x="64262" y="257175"/>
                  </a:lnTo>
                  <a:lnTo>
                    <a:pt x="0" y="257175"/>
                  </a:lnTo>
                  <a:lnTo>
                    <a:pt x="257175" y="0"/>
                  </a:lnTo>
                  <a:close/>
                </a:path>
                <a:path w="514350" h="514350">
                  <a:moveTo>
                    <a:pt x="353568" y="96393"/>
                  </a:moveTo>
                  <a:lnTo>
                    <a:pt x="417957" y="160782"/>
                  </a:lnTo>
                </a:path>
                <a:path w="514350" h="514350">
                  <a:moveTo>
                    <a:pt x="450088" y="257175"/>
                  </a:moveTo>
                  <a:lnTo>
                    <a:pt x="64262" y="257175"/>
                  </a:lnTo>
                </a:path>
                <a:path w="514350" h="514350">
                  <a:moveTo>
                    <a:pt x="225044" y="514350"/>
                  </a:moveTo>
                  <a:lnTo>
                    <a:pt x="225044" y="385826"/>
                  </a:lnTo>
                  <a:lnTo>
                    <a:pt x="289306" y="385826"/>
                  </a:lnTo>
                  <a:lnTo>
                    <a:pt x="289306" y="514350"/>
                  </a:lnTo>
                </a:path>
              </a:pathLst>
            </a:custGeom>
            <a:ln w="38100">
              <a:solidFill>
                <a:srgbClr val="08509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8353805" y="6858"/>
              <a:ext cx="791210" cy="685800"/>
            </a:xfrm>
            <a:custGeom>
              <a:avLst/>
              <a:gdLst/>
              <a:ahLst/>
              <a:cxnLst/>
              <a:rect l="l" t="t" r="r" b="b"/>
              <a:pathLst>
                <a:path w="791209" h="685800">
                  <a:moveTo>
                    <a:pt x="0" y="685800"/>
                  </a:moveTo>
                  <a:lnTo>
                    <a:pt x="790955" y="685800"/>
                  </a:lnTo>
                  <a:lnTo>
                    <a:pt x="790955" y="0"/>
                  </a:lnTo>
                  <a:lnTo>
                    <a:pt x="0" y="0"/>
                  </a:lnTo>
                  <a:lnTo>
                    <a:pt x="0" y="685800"/>
                  </a:lnTo>
                  <a:close/>
                </a:path>
              </a:pathLst>
            </a:custGeom>
            <a:ln w="38100">
              <a:solidFill>
                <a:srgbClr val="08509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7515605" y="6630162"/>
              <a:ext cx="762000" cy="228600"/>
            </a:xfrm>
            <a:custGeom>
              <a:avLst/>
              <a:gdLst/>
              <a:ahLst/>
              <a:cxnLst/>
              <a:rect l="l" t="t" r="r" b="b"/>
              <a:pathLst>
                <a:path w="762000" h="228600">
                  <a:moveTo>
                    <a:pt x="762000" y="0"/>
                  </a:moveTo>
                  <a:lnTo>
                    <a:pt x="0" y="0"/>
                  </a:lnTo>
                  <a:lnTo>
                    <a:pt x="0" y="228599"/>
                  </a:lnTo>
                  <a:lnTo>
                    <a:pt x="762000" y="228599"/>
                  </a:lnTo>
                  <a:lnTo>
                    <a:pt x="762000" y="200023"/>
                  </a:lnTo>
                  <a:lnTo>
                    <a:pt x="466725" y="200023"/>
                  </a:lnTo>
                  <a:lnTo>
                    <a:pt x="295275" y="114298"/>
                  </a:lnTo>
                  <a:lnTo>
                    <a:pt x="466725" y="28575"/>
                  </a:lnTo>
                  <a:lnTo>
                    <a:pt x="762000" y="28575"/>
                  </a:lnTo>
                  <a:lnTo>
                    <a:pt x="762000" y="0"/>
                  </a:lnTo>
                  <a:close/>
                </a:path>
                <a:path w="762000" h="228600">
                  <a:moveTo>
                    <a:pt x="762000" y="28575"/>
                  </a:moveTo>
                  <a:lnTo>
                    <a:pt x="466725" y="28575"/>
                  </a:lnTo>
                  <a:lnTo>
                    <a:pt x="466725" y="200023"/>
                  </a:lnTo>
                  <a:lnTo>
                    <a:pt x="762000" y="200023"/>
                  </a:lnTo>
                  <a:lnTo>
                    <a:pt x="762000" y="28575"/>
                  </a:lnTo>
                  <a:close/>
                </a:path>
              </a:pathLst>
            </a:custGeom>
            <a:solidFill>
              <a:srgbClr val="0E6E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7791830" y="6639687"/>
              <a:ext cx="209550" cy="209548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7515605" y="6630161"/>
              <a:ext cx="762000" cy="228600"/>
            </a:xfrm>
            <a:custGeom>
              <a:avLst/>
              <a:gdLst/>
              <a:ahLst/>
              <a:cxnLst/>
              <a:rect l="l" t="t" r="r" b="b"/>
              <a:pathLst>
                <a:path w="762000" h="228600">
                  <a:moveTo>
                    <a:pt x="0" y="228600"/>
                  </a:moveTo>
                  <a:lnTo>
                    <a:pt x="762000" y="228600"/>
                  </a:lnTo>
                  <a:lnTo>
                    <a:pt x="762000" y="0"/>
                  </a:lnTo>
                  <a:lnTo>
                    <a:pt x="0" y="0"/>
                  </a:lnTo>
                  <a:lnTo>
                    <a:pt x="0" y="228600"/>
                  </a:lnTo>
                  <a:close/>
                </a:path>
              </a:pathLst>
            </a:custGeom>
            <a:ln w="38100">
              <a:solidFill>
                <a:srgbClr val="08509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8382761" y="6630162"/>
              <a:ext cx="762000" cy="228600"/>
            </a:xfrm>
            <a:custGeom>
              <a:avLst/>
              <a:gdLst/>
              <a:ahLst/>
              <a:cxnLst/>
              <a:rect l="l" t="t" r="r" b="b"/>
              <a:pathLst>
                <a:path w="762000" h="228600">
                  <a:moveTo>
                    <a:pt x="762000" y="0"/>
                  </a:moveTo>
                  <a:lnTo>
                    <a:pt x="0" y="0"/>
                  </a:lnTo>
                  <a:lnTo>
                    <a:pt x="0" y="228599"/>
                  </a:lnTo>
                  <a:lnTo>
                    <a:pt x="762000" y="228599"/>
                  </a:lnTo>
                  <a:lnTo>
                    <a:pt x="762000" y="200023"/>
                  </a:lnTo>
                  <a:lnTo>
                    <a:pt x="295275" y="200023"/>
                  </a:lnTo>
                  <a:lnTo>
                    <a:pt x="295275" y="28575"/>
                  </a:lnTo>
                  <a:lnTo>
                    <a:pt x="762000" y="28575"/>
                  </a:lnTo>
                  <a:lnTo>
                    <a:pt x="762000" y="0"/>
                  </a:lnTo>
                  <a:close/>
                </a:path>
                <a:path w="762000" h="228600">
                  <a:moveTo>
                    <a:pt x="762000" y="28575"/>
                  </a:moveTo>
                  <a:lnTo>
                    <a:pt x="295275" y="28575"/>
                  </a:lnTo>
                  <a:lnTo>
                    <a:pt x="466725" y="114298"/>
                  </a:lnTo>
                  <a:lnTo>
                    <a:pt x="295275" y="200023"/>
                  </a:lnTo>
                  <a:lnTo>
                    <a:pt x="762000" y="200023"/>
                  </a:lnTo>
                  <a:lnTo>
                    <a:pt x="762000" y="28575"/>
                  </a:lnTo>
                  <a:close/>
                </a:path>
              </a:pathLst>
            </a:custGeom>
            <a:solidFill>
              <a:srgbClr val="0E6E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8658986" y="6639687"/>
              <a:ext cx="209550" cy="209548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8382761" y="6630161"/>
              <a:ext cx="762000" cy="228600"/>
            </a:xfrm>
            <a:custGeom>
              <a:avLst/>
              <a:gdLst/>
              <a:ahLst/>
              <a:cxnLst/>
              <a:rect l="l" t="t" r="r" b="b"/>
              <a:pathLst>
                <a:path w="762000" h="228600">
                  <a:moveTo>
                    <a:pt x="0" y="228600"/>
                  </a:moveTo>
                  <a:lnTo>
                    <a:pt x="762000" y="228600"/>
                  </a:lnTo>
                  <a:lnTo>
                    <a:pt x="762000" y="0"/>
                  </a:lnTo>
                  <a:lnTo>
                    <a:pt x="0" y="0"/>
                  </a:lnTo>
                  <a:lnTo>
                    <a:pt x="0" y="228600"/>
                  </a:lnTo>
                  <a:close/>
                </a:path>
              </a:pathLst>
            </a:custGeom>
            <a:ln w="38100">
              <a:solidFill>
                <a:srgbClr val="08509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59956" y="143192"/>
            <a:ext cx="8821420" cy="6576695"/>
            <a:chOff x="159956" y="143192"/>
            <a:chExt cx="8821420" cy="6576695"/>
          </a:xfrm>
        </p:grpSpPr>
        <p:sp>
          <p:nvSpPr>
            <p:cNvPr id="3" name="object 3"/>
            <p:cNvSpPr/>
            <p:nvPr/>
          </p:nvSpPr>
          <p:spPr>
            <a:xfrm>
              <a:off x="164592" y="147827"/>
              <a:ext cx="8811768" cy="656691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65354" y="148589"/>
              <a:ext cx="8810625" cy="6565900"/>
            </a:xfrm>
            <a:custGeom>
              <a:avLst/>
              <a:gdLst/>
              <a:ahLst/>
              <a:cxnLst/>
              <a:rect l="l" t="t" r="r" b="b"/>
              <a:pathLst>
                <a:path w="8810625" h="6565900">
                  <a:moveTo>
                    <a:pt x="775169" y="0"/>
                  </a:moveTo>
                  <a:lnTo>
                    <a:pt x="8810244" y="0"/>
                  </a:lnTo>
                  <a:lnTo>
                    <a:pt x="8810244" y="5790222"/>
                  </a:lnTo>
                  <a:lnTo>
                    <a:pt x="8808829" y="5837443"/>
                  </a:lnTo>
                  <a:lnTo>
                    <a:pt x="8804638" y="5883916"/>
                  </a:lnTo>
                  <a:lnTo>
                    <a:pt x="8797753" y="5929560"/>
                  </a:lnTo>
                  <a:lnTo>
                    <a:pt x="8788255" y="5974293"/>
                  </a:lnTo>
                  <a:lnTo>
                    <a:pt x="8776224" y="6018035"/>
                  </a:lnTo>
                  <a:lnTo>
                    <a:pt x="8761742" y="6060704"/>
                  </a:lnTo>
                  <a:lnTo>
                    <a:pt x="8744890" y="6102220"/>
                  </a:lnTo>
                  <a:lnTo>
                    <a:pt x="8725750" y="6142501"/>
                  </a:lnTo>
                  <a:lnTo>
                    <a:pt x="8704401" y="6181466"/>
                  </a:lnTo>
                  <a:lnTo>
                    <a:pt x="8680925" y="6219034"/>
                  </a:lnTo>
                  <a:lnTo>
                    <a:pt x="8655404" y="6255124"/>
                  </a:lnTo>
                  <a:lnTo>
                    <a:pt x="8627918" y="6289655"/>
                  </a:lnTo>
                  <a:lnTo>
                    <a:pt x="8598549" y="6322545"/>
                  </a:lnTo>
                  <a:lnTo>
                    <a:pt x="8567377" y="6353715"/>
                  </a:lnTo>
                  <a:lnTo>
                    <a:pt x="8534485" y="6383082"/>
                  </a:lnTo>
                  <a:lnTo>
                    <a:pt x="8499952" y="6410566"/>
                  </a:lnTo>
                  <a:lnTo>
                    <a:pt x="8463860" y="6436085"/>
                  </a:lnTo>
                  <a:lnTo>
                    <a:pt x="8426290" y="6459559"/>
                  </a:lnTo>
                  <a:lnTo>
                    <a:pt x="8387323" y="6480906"/>
                  </a:lnTo>
                  <a:lnTo>
                    <a:pt x="8347040" y="6500045"/>
                  </a:lnTo>
                  <a:lnTo>
                    <a:pt x="8305523" y="6516895"/>
                  </a:lnTo>
                  <a:lnTo>
                    <a:pt x="8262853" y="6531376"/>
                  </a:lnTo>
                  <a:lnTo>
                    <a:pt x="8219110" y="6543405"/>
                  </a:lnTo>
                  <a:lnTo>
                    <a:pt x="8174375" y="6552903"/>
                  </a:lnTo>
                  <a:lnTo>
                    <a:pt x="8128731" y="6559787"/>
                  </a:lnTo>
                  <a:lnTo>
                    <a:pt x="8082257" y="6563977"/>
                  </a:lnTo>
                  <a:lnTo>
                    <a:pt x="8035036" y="6565391"/>
                  </a:lnTo>
                  <a:lnTo>
                    <a:pt x="0" y="6565391"/>
                  </a:lnTo>
                  <a:lnTo>
                    <a:pt x="0" y="775207"/>
                  </a:lnTo>
                  <a:lnTo>
                    <a:pt x="1414" y="727986"/>
                  </a:lnTo>
                  <a:lnTo>
                    <a:pt x="5604" y="681512"/>
                  </a:lnTo>
                  <a:lnTo>
                    <a:pt x="12488" y="635868"/>
                  </a:lnTo>
                  <a:lnTo>
                    <a:pt x="21986" y="591133"/>
                  </a:lnTo>
                  <a:lnTo>
                    <a:pt x="34015" y="547390"/>
                  </a:lnTo>
                  <a:lnTo>
                    <a:pt x="48496" y="504720"/>
                  </a:lnTo>
                  <a:lnTo>
                    <a:pt x="65346" y="463203"/>
                  </a:lnTo>
                  <a:lnTo>
                    <a:pt x="84485" y="422920"/>
                  </a:lnTo>
                  <a:lnTo>
                    <a:pt x="105832" y="383953"/>
                  </a:lnTo>
                  <a:lnTo>
                    <a:pt x="129306" y="346383"/>
                  </a:lnTo>
                  <a:lnTo>
                    <a:pt x="154825" y="310291"/>
                  </a:lnTo>
                  <a:lnTo>
                    <a:pt x="182309" y="275758"/>
                  </a:lnTo>
                  <a:lnTo>
                    <a:pt x="211676" y="242866"/>
                  </a:lnTo>
                  <a:lnTo>
                    <a:pt x="242846" y="211694"/>
                  </a:lnTo>
                  <a:lnTo>
                    <a:pt x="275736" y="182325"/>
                  </a:lnTo>
                  <a:lnTo>
                    <a:pt x="310267" y="154839"/>
                  </a:lnTo>
                  <a:lnTo>
                    <a:pt x="346357" y="129318"/>
                  </a:lnTo>
                  <a:lnTo>
                    <a:pt x="383925" y="105842"/>
                  </a:lnTo>
                  <a:lnTo>
                    <a:pt x="422890" y="84493"/>
                  </a:lnTo>
                  <a:lnTo>
                    <a:pt x="463171" y="65353"/>
                  </a:lnTo>
                  <a:lnTo>
                    <a:pt x="504687" y="48501"/>
                  </a:lnTo>
                  <a:lnTo>
                    <a:pt x="547356" y="34019"/>
                  </a:lnTo>
                  <a:lnTo>
                    <a:pt x="591098" y="21988"/>
                  </a:lnTo>
                  <a:lnTo>
                    <a:pt x="635831" y="12490"/>
                  </a:lnTo>
                  <a:lnTo>
                    <a:pt x="681475" y="5605"/>
                  </a:lnTo>
                  <a:lnTo>
                    <a:pt x="727948" y="1414"/>
                  </a:lnTo>
                  <a:lnTo>
                    <a:pt x="775169" y="0"/>
                  </a:lnTo>
                  <a:close/>
                </a:path>
              </a:pathLst>
            </a:custGeom>
            <a:ln w="10668">
              <a:solidFill>
                <a:srgbClr val="739CB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535940" y="540765"/>
            <a:ext cx="5856605" cy="53917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6350">
              <a:lnSpc>
                <a:spcPct val="100000"/>
              </a:lnSpc>
              <a:spcBef>
                <a:spcPts val="105"/>
              </a:spcBef>
            </a:pPr>
            <a:r>
              <a:rPr sz="3200" spc="-10" dirty="0">
                <a:solidFill>
                  <a:srgbClr val="FFFFFF"/>
                </a:solidFill>
                <a:latin typeface="Carlito"/>
                <a:cs typeface="Carlito"/>
              </a:rPr>
              <a:t>Alat masukan dapat </a:t>
            </a:r>
            <a:r>
              <a:rPr sz="3200" spc="-15" dirty="0">
                <a:solidFill>
                  <a:srgbClr val="FFFFFF"/>
                </a:solidFill>
                <a:latin typeface="Carlito"/>
                <a:cs typeface="Carlito"/>
              </a:rPr>
              <a:t>digolongkan </a:t>
            </a:r>
            <a:r>
              <a:rPr sz="3200" spc="-114" dirty="0">
                <a:solidFill>
                  <a:srgbClr val="FFFFFF"/>
                </a:solidFill>
                <a:latin typeface="Carlito"/>
                <a:cs typeface="Carlito"/>
              </a:rPr>
              <a:t>ke  </a:t>
            </a:r>
            <a:r>
              <a:rPr sz="3200" spc="-5" dirty="0">
                <a:solidFill>
                  <a:srgbClr val="FFFFFF"/>
                </a:solidFill>
                <a:latin typeface="Carlito"/>
                <a:cs typeface="Carlito"/>
              </a:rPr>
              <a:t>dalam </a:t>
            </a:r>
            <a:r>
              <a:rPr sz="3200" spc="-10" dirty="0">
                <a:solidFill>
                  <a:srgbClr val="FFFFFF"/>
                </a:solidFill>
                <a:latin typeface="Carlito"/>
                <a:cs typeface="Carlito"/>
              </a:rPr>
              <a:t>beberapa </a:t>
            </a:r>
            <a:r>
              <a:rPr sz="3200" spc="-15" dirty="0">
                <a:solidFill>
                  <a:srgbClr val="FFFFFF"/>
                </a:solidFill>
                <a:latin typeface="Carlito"/>
                <a:cs typeface="Carlito"/>
              </a:rPr>
              <a:t>golongan </a:t>
            </a:r>
            <a:r>
              <a:rPr sz="3200" spc="-10" dirty="0">
                <a:solidFill>
                  <a:srgbClr val="FFFFFF"/>
                </a:solidFill>
                <a:latin typeface="Carlito"/>
                <a:cs typeface="Carlito"/>
              </a:rPr>
              <a:t>yaitu</a:t>
            </a:r>
            <a:r>
              <a:rPr sz="3200" spc="6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3200" dirty="0">
                <a:solidFill>
                  <a:srgbClr val="FFFFFF"/>
                </a:solidFill>
                <a:latin typeface="Carlito"/>
                <a:cs typeface="Carlito"/>
              </a:rPr>
              <a:t>:</a:t>
            </a:r>
            <a:endParaRPr sz="32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3100">
              <a:latin typeface="Carlito"/>
              <a:cs typeface="Carlito"/>
            </a:endParaRPr>
          </a:p>
          <a:p>
            <a:pPr marL="469900" indent="-457834">
              <a:lnSpc>
                <a:spcPct val="100000"/>
              </a:lnSpc>
              <a:buClr>
                <a:srgbClr val="0E6EC5"/>
              </a:buClr>
              <a:buSzPct val="70312"/>
              <a:buAutoNum type="arabicPeriod"/>
              <a:tabLst>
                <a:tab pos="469900" algn="l"/>
                <a:tab pos="470534" algn="l"/>
              </a:tabLst>
            </a:pPr>
            <a:r>
              <a:rPr sz="3200" spc="-25" dirty="0">
                <a:solidFill>
                  <a:srgbClr val="FFFFFF"/>
                </a:solidFill>
                <a:latin typeface="Carlito"/>
                <a:cs typeface="Carlito"/>
              </a:rPr>
              <a:t>keyboard</a:t>
            </a:r>
            <a:endParaRPr sz="3200">
              <a:latin typeface="Carlito"/>
              <a:cs typeface="Carlito"/>
            </a:endParaRPr>
          </a:p>
          <a:p>
            <a:pPr marL="469900" indent="-457834">
              <a:lnSpc>
                <a:spcPct val="100000"/>
              </a:lnSpc>
              <a:buClr>
                <a:srgbClr val="0E6EC5"/>
              </a:buClr>
              <a:buSzPct val="70312"/>
              <a:buAutoNum type="arabicPeriod"/>
              <a:tabLst>
                <a:tab pos="469900" algn="l"/>
                <a:tab pos="470534" algn="l"/>
              </a:tabLst>
            </a:pPr>
            <a:r>
              <a:rPr sz="3200" dirty="0">
                <a:solidFill>
                  <a:srgbClr val="FFFFFF"/>
                </a:solidFill>
                <a:latin typeface="Carlito"/>
                <a:cs typeface="Carlito"/>
              </a:rPr>
              <a:t>mouse</a:t>
            </a:r>
            <a:endParaRPr sz="3200">
              <a:latin typeface="Carlito"/>
              <a:cs typeface="Carlito"/>
            </a:endParaRPr>
          </a:p>
          <a:p>
            <a:pPr marL="469900" indent="-457834">
              <a:lnSpc>
                <a:spcPct val="100000"/>
              </a:lnSpc>
              <a:buClr>
                <a:srgbClr val="0E6EC5"/>
              </a:buClr>
              <a:buSzPct val="70312"/>
              <a:buAutoNum type="arabicPeriod"/>
              <a:tabLst>
                <a:tab pos="469900" algn="l"/>
                <a:tab pos="470534" algn="l"/>
              </a:tabLst>
            </a:pPr>
            <a:r>
              <a:rPr sz="3200" spc="-5" dirty="0">
                <a:solidFill>
                  <a:srgbClr val="FFFFFF"/>
                </a:solidFill>
                <a:latin typeface="Carlito"/>
                <a:cs typeface="Carlito"/>
              </a:rPr>
              <a:t>scanner</a:t>
            </a:r>
            <a:endParaRPr sz="3200">
              <a:latin typeface="Carlito"/>
              <a:cs typeface="Carlito"/>
            </a:endParaRPr>
          </a:p>
          <a:p>
            <a:pPr marL="469900" indent="-457834">
              <a:lnSpc>
                <a:spcPct val="100000"/>
              </a:lnSpc>
              <a:spcBef>
                <a:spcPts val="5"/>
              </a:spcBef>
              <a:buClr>
                <a:srgbClr val="0E6EC5"/>
              </a:buClr>
              <a:buSzPct val="70312"/>
              <a:buAutoNum type="arabicPeriod"/>
              <a:tabLst>
                <a:tab pos="469900" algn="l"/>
                <a:tab pos="470534" algn="l"/>
              </a:tabLst>
            </a:pPr>
            <a:r>
              <a:rPr sz="3200" spc="-15" dirty="0">
                <a:solidFill>
                  <a:srgbClr val="FFFFFF"/>
                </a:solidFill>
                <a:latin typeface="Carlito"/>
                <a:cs typeface="Carlito"/>
              </a:rPr>
              <a:t>joystick </a:t>
            </a:r>
            <a:r>
              <a:rPr sz="3200" dirty="0">
                <a:solidFill>
                  <a:srgbClr val="FFFFFF"/>
                </a:solidFill>
                <a:latin typeface="Carlito"/>
                <a:cs typeface="Carlito"/>
              </a:rPr>
              <a:t>&amp;</a:t>
            </a:r>
            <a:r>
              <a:rPr sz="3200" spc="-2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3200" spc="-10" dirty="0">
                <a:solidFill>
                  <a:srgbClr val="FFFFFF"/>
                </a:solidFill>
                <a:latin typeface="Carlito"/>
                <a:cs typeface="Carlito"/>
              </a:rPr>
              <a:t>gamepad</a:t>
            </a:r>
            <a:endParaRPr sz="3200">
              <a:latin typeface="Carlito"/>
              <a:cs typeface="Carlito"/>
            </a:endParaRPr>
          </a:p>
          <a:p>
            <a:pPr marL="469900" indent="-457834">
              <a:lnSpc>
                <a:spcPct val="100000"/>
              </a:lnSpc>
              <a:buClr>
                <a:srgbClr val="0E6EC5"/>
              </a:buClr>
              <a:buSzPct val="70312"/>
              <a:buAutoNum type="arabicPeriod"/>
              <a:tabLst>
                <a:tab pos="469900" algn="l"/>
                <a:tab pos="470534" algn="l"/>
              </a:tabLst>
            </a:pPr>
            <a:r>
              <a:rPr sz="3200" spc="-10" dirty="0">
                <a:solidFill>
                  <a:srgbClr val="FFFFFF"/>
                </a:solidFill>
                <a:latin typeface="Carlito"/>
                <a:cs typeface="Carlito"/>
              </a:rPr>
              <a:t>Microphone</a:t>
            </a:r>
            <a:endParaRPr sz="3200">
              <a:latin typeface="Carlito"/>
              <a:cs typeface="Carlito"/>
            </a:endParaRPr>
          </a:p>
          <a:p>
            <a:pPr marL="469900" indent="-457834">
              <a:lnSpc>
                <a:spcPct val="100000"/>
              </a:lnSpc>
              <a:buClr>
                <a:srgbClr val="0E6EC5"/>
              </a:buClr>
              <a:buSzPct val="70312"/>
              <a:buAutoNum type="arabicPeriod"/>
              <a:tabLst>
                <a:tab pos="469900" algn="l"/>
                <a:tab pos="470534" algn="l"/>
              </a:tabLst>
            </a:pPr>
            <a:r>
              <a:rPr sz="3200" spc="-5" dirty="0">
                <a:solidFill>
                  <a:srgbClr val="FFFFFF"/>
                </a:solidFill>
                <a:latin typeface="Carlito"/>
                <a:cs typeface="Carlito"/>
              </a:rPr>
              <a:t>Scanner</a:t>
            </a:r>
            <a:endParaRPr sz="3200">
              <a:latin typeface="Carlito"/>
              <a:cs typeface="Carlito"/>
            </a:endParaRPr>
          </a:p>
          <a:p>
            <a:pPr marL="469900" indent="-457834">
              <a:lnSpc>
                <a:spcPct val="100000"/>
              </a:lnSpc>
              <a:buClr>
                <a:srgbClr val="0E6EC5"/>
              </a:buClr>
              <a:buSzPct val="70312"/>
              <a:buAutoNum type="arabicPeriod"/>
              <a:tabLst>
                <a:tab pos="469900" algn="l"/>
                <a:tab pos="470534" algn="l"/>
              </a:tabLst>
            </a:pPr>
            <a:r>
              <a:rPr sz="3200" spc="-35" dirty="0">
                <a:solidFill>
                  <a:srgbClr val="FFFFFF"/>
                </a:solidFill>
                <a:latin typeface="Carlito"/>
                <a:cs typeface="Carlito"/>
              </a:rPr>
              <a:t>Touchscreen</a:t>
            </a:r>
            <a:endParaRPr sz="3200">
              <a:latin typeface="Carlito"/>
              <a:cs typeface="Carlito"/>
            </a:endParaRPr>
          </a:p>
          <a:p>
            <a:pPr marL="469900" indent="-457834">
              <a:lnSpc>
                <a:spcPct val="100000"/>
              </a:lnSpc>
              <a:buClr>
                <a:srgbClr val="0E6EC5"/>
              </a:buClr>
              <a:buSzPct val="70312"/>
              <a:buAutoNum type="arabicPeriod"/>
              <a:tabLst>
                <a:tab pos="469900" algn="l"/>
                <a:tab pos="470534" algn="l"/>
              </a:tabLst>
            </a:pPr>
            <a:r>
              <a:rPr sz="3200" spc="-15" dirty="0">
                <a:solidFill>
                  <a:srgbClr val="FFFFFF"/>
                </a:solidFill>
                <a:latin typeface="Carlito"/>
                <a:cs typeface="Carlito"/>
              </a:rPr>
              <a:t>Barcode</a:t>
            </a:r>
            <a:r>
              <a:rPr sz="3200" spc="-2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3200" spc="-10" dirty="0">
                <a:solidFill>
                  <a:srgbClr val="FFFFFF"/>
                </a:solidFill>
                <a:latin typeface="Carlito"/>
                <a:cs typeface="Carlito"/>
              </a:rPr>
              <a:t>Reader</a:t>
            </a:r>
            <a:endParaRPr sz="3200">
              <a:latin typeface="Carlito"/>
              <a:cs typeface="Carlito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6781800" y="0"/>
            <a:ext cx="2382520" cy="6890384"/>
            <a:chOff x="6781800" y="0"/>
            <a:chExt cx="2382520" cy="6890384"/>
          </a:xfrm>
        </p:grpSpPr>
        <p:sp>
          <p:nvSpPr>
            <p:cNvPr id="7" name="object 7"/>
            <p:cNvSpPr/>
            <p:nvPr/>
          </p:nvSpPr>
          <p:spPr>
            <a:xfrm>
              <a:off x="6781800" y="4491228"/>
              <a:ext cx="2226563" cy="221437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353805" y="6858"/>
              <a:ext cx="791210" cy="685800"/>
            </a:xfrm>
            <a:custGeom>
              <a:avLst/>
              <a:gdLst/>
              <a:ahLst/>
              <a:cxnLst/>
              <a:rect l="l" t="t" r="r" b="b"/>
              <a:pathLst>
                <a:path w="791209" h="685800">
                  <a:moveTo>
                    <a:pt x="790955" y="0"/>
                  </a:moveTo>
                  <a:lnTo>
                    <a:pt x="0" y="0"/>
                  </a:lnTo>
                  <a:lnTo>
                    <a:pt x="0" y="685800"/>
                  </a:lnTo>
                  <a:lnTo>
                    <a:pt x="790955" y="685800"/>
                  </a:lnTo>
                  <a:lnTo>
                    <a:pt x="790955" y="600075"/>
                  </a:lnTo>
                  <a:lnTo>
                    <a:pt x="202565" y="600075"/>
                  </a:lnTo>
                  <a:lnTo>
                    <a:pt x="202565" y="342900"/>
                  </a:lnTo>
                  <a:lnTo>
                    <a:pt x="138302" y="342900"/>
                  </a:lnTo>
                  <a:lnTo>
                    <a:pt x="395477" y="85725"/>
                  </a:lnTo>
                  <a:lnTo>
                    <a:pt x="790955" y="85725"/>
                  </a:lnTo>
                  <a:lnTo>
                    <a:pt x="790955" y="0"/>
                  </a:lnTo>
                  <a:close/>
                </a:path>
                <a:path w="791209" h="685800">
                  <a:moveTo>
                    <a:pt x="790955" y="117856"/>
                  </a:moveTo>
                  <a:lnTo>
                    <a:pt x="556260" y="117856"/>
                  </a:lnTo>
                  <a:lnTo>
                    <a:pt x="556260" y="246507"/>
                  </a:lnTo>
                  <a:lnTo>
                    <a:pt x="652652" y="342900"/>
                  </a:lnTo>
                  <a:lnTo>
                    <a:pt x="588391" y="342900"/>
                  </a:lnTo>
                  <a:lnTo>
                    <a:pt x="588391" y="600075"/>
                  </a:lnTo>
                  <a:lnTo>
                    <a:pt x="790955" y="600075"/>
                  </a:lnTo>
                  <a:lnTo>
                    <a:pt x="790955" y="117856"/>
                  </a:lnTo>
                  <a:close/>
                </a:path>
                <a:path w="791209" h="685800">
                  <a:moveTo>
                    <a:pt x="790955" y="85725"/>
                  </a:moveTo>
                  <a:lnTo>
                    <a:pt x="395477" y="85725"/>
                  </a:lnTo>
                  <a:lnTo>
                    <a:pt x="491871" y="182118"/>
                  </a:lnTo>
                  <a:lnTo>
                    <a:pt x="491871" y="117856"/>
                  </a:lnTo>
                  <a:lnTo>
                    <a:pt x="790955" y="117856"/>
                  </a:lnTo>
                  <a:lnTo>
                    <a:pt x="790955" y="85725"/>
                  </a:lnTo>
                  <a:close/>
                </a:path>
              </a:pathLst>
            </a:custGeom>
            <a:solidFill>
              <a:srgbClr val="0E6E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8556370" y="124713"/>
              <a:ext cx="386080" cy="482600"/>
            </a:xfrm>
            <a:custGeom>
              <a:avLst/>
              <a:gdLst/>
              <a:ahLst/>
              <a:cxnLst/>
              <a:rect l="l" t="t" r="r" b="b"/>
              <a:pathLst>
                <a:path w="386079" h="482600">
                  <a:moveTo>
                    <a:pt x="353695" y="0"/>
                  </a:moveTo>
                  <a:lnTo>
                    <a:pt x="289305" y="0"/>
                  </a:lnTo>
                  <a:lnTo>
                    <a:pt x="289305" y="64261"/>
                  </a:lnTo>
                  <a:lnTo>
                    <a:pt x="353695" y="128650"/>
                  </a:lnTo>
                  <a:lnTo>
                    <a:pt x="353695" y="0"/>
                  </a:lnTo>
                  <a:close/>
                </a:path>
                <a:path w="386079" h="482600">
                  <a:moveTo>
                    <a:pt x="385825" y="225043"/>
                  </a:moveTo>
                  <a:lnTo>
                    <a:pt x="0" y="225043"/>
                  </a:lnTo>
                  <a:lnTo>
                    <a:pt x="0" y="482218"/>
                  </a:lnTo>
                  <a:lnTo>
                    <a:pt x="160781" y="482218"/>
                  </a:lnTo>
                  <a:lnTo>
                    <a:pt x="160781" y="353694"/>
                  </a:lnTo>
                  <a:lnTo>
                    <a:pt x="385825" y="353694"/>
                  </a:lnTo>
                  <a:lnTo>
                    <a:pt x="385825" y="225043"/>
                  </a:lnTo>
                  <a:close/>
                </a:path>
                <a:path w="386079" h="482600">
                  <a:moveTo>
                    <a:pt x="385825" y="353694"/>
                  </a:moveTo>
                  <a:lnTo>
                    <a:pt x="225044" y="353694"/>
                  </a:lnTo>
                  <a:lnTo>
                    <a:pt x="225044" y="482218"/>
                  </a:lnTo>
                  <a:lnTo>
                    <a:pt x="385825" y="482218"/>
                  </a:lnTo>
                  <a:lnTo>
                    <a:pt x="385825" y="353694"/>
                  </a:lnTo>
                  <a:close/>
                </a:path>
              </a:pathLst>
            </a:custGeom>
            <a:solidFill>
              <a:srgbClr val="0C58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8492108" y="92583"/>
              <a:ext cx="514350" cy="514350"/>
            </a:xfrm>
            <a:custGeom>
              <a:avLst/>
              <a:gdLst/>
              <a:ahLst/>
              <a:cxnLst/>
              <a:rect l="l" t="t" r="r" b="b"/>
              <a:pathLst>
                <a:path w="514350" h="514350">
                  <a:moveTo>
                    <a:pt x="257175" y="0"/>
                  </a:moveTo>
                  <a:lnTo>
                    <a:pt x="0" y="257175"/>
                  </a:lnTo>
                  <a:lnTo>
                    <a:pt x="514350" y="257175"/>
                  </a:lnTo>
                  <a:lnTo>
                    <a:pt x="257175" y="0"/>
                  </a:lnTo>
                  <a:close/>
                </a:path>
                <a:path w="514350" h="514350">
                  <a:moveTo>
                    <a:pt x="289306" y="385826"/>
                  </a:moveTo>
                  <a:lnTo>
                    <a:pt x="225044" y="385826"/>
                  </a:lnTo>
                  <a:lnTo>
                    <a:pt x="225044" y="514350"/>
                  </a:lnTo>
                  <a:lnTo>
                    <a:pt x="289306" y="514350"/>
                  </a:lnTo>
                  <a:lnTo>
                    <a:pt x="289306" y="385826"/>
                  </a:lnTo>
                  <a:close/>
                </a:path>
              </a:pathLst>
            </a:custGeom>
            <a:solidFill>
              <a:srgbClr val="09437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8492108" y="92583"/>
              <a:ext cx="514350" cy="514350"/>
            </a:xfrm>
            <a:custGeom>
              <a:avLst/>
              <a:gdLst/>
              <a:ahLst/>
              <a:cxnLst/>
              <a:rect l="l" t="t" r="r" b="b"/>
              <a:pathLst>
                <a:path w="514350" h="514350">
                  <a:moveTo>
                    <a:pt x="257175" y="0"/>
                  </a:moveTo>
                  <a:lnTo>
                    <a:pt x="353568" y="96393"/>
                  </a:lnTo>
                  <a:lnTo>
                    <a:pt x="353568" y="32131"/>
                  </a:lnTo>
                  <a:lnTo>
                    <a:pt x="417957" y="32131"/>
                  </a:lnTo>
                  <a:lnTo>
                    <a:pt x="417957" y="160782"/>
                  </a:lnTo>
                  <a:lnTo>
                    <a:pt x="514350" y="257175"/>
                  </a:lnTo>
                  <a:lnTo>
                    <a:pt x="450088" y="257175"/>
                  </a:lnTo>
                  <a:lnTo>
                    <a:pt x="450088" y="514350"/>
                  </a:lnTo>
                  <a:lnTo>
                    <a:pt x="64262" y="514350"/>
                  </a:lnTo>
                  <a:lnTo>
                    <a:pt x="64262" y="257175"/>
                  </a:lnTo>
                  <a:lnTo>
                    <a:pt x="0" y="257175"/>
                  </a:lnTo>
                  <a:lnTo>
                    <a:pt x="257175" y="0"/>
                  </a:lnTo>
                  <a:close/>
                </a:path>
                <a:path w="514350" h="514350">
                  <a:moveTo>
                    <a:pt x="353568" y="96393"/>
                  </a:moveTo>
                  <a:lnTo>
                    <a:pt x="417957" y="160782"/>
                  </a:lnTo>
                </a:path>
                <a:path w="514350" h="514350">
                  <a:moveTo>
                    <a:pt x="450088" y="257175"/>
                  </a:moveTo>
                  <a:lnTo>
                    <a:pt x="64262" y="257175"/>
                  </a:lnTo>
                </a:path>
                <a:path w="514350" h="514350">
                  <a:moveTo>
                    <a:pt x="225044" y="514350"/>
                  </a:moveTo>
                  <a:lnTo>
                    <a:pt x="225044" y="385826"/>
                  </a:lnTo>
                  <a:lnTo>
                    <a:pt x="289306" y="385826"/>
                  </a:lnTo>
                  <a:lnTo>
                    <a:pt x="289306" y="514350"/>
                  </a:lnTo>
                </a:path>
              </a:pathLst>
            </a:custGeom>
            <a:ln w="38100">
              <a:solidFill>
                <a:srgbClr val="08509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353805" y="6858"/>
              <a:ext cx="791210" cy="685800"/>
            </a:xfrm>
            <a:custGeom>
              <a:avLst/>
              <a:gdLst/>
              <a:ahLst/>
              <a:cxnLst/>
              <a:rect l="l" t="t" r="r" b="b"/>
              <a:pathLst>
                <a:path w="791209" h="685800">
                  <a:moveTo>
                    <a:pt x="0" y="685800"/>
                  </a:moveTo>
                  <a:lnTo>
                    <a:pt x="790955" y="685800"/>
                  </a:lnTo>
                  <a:lnTo>
                    <a:pt x="790955" y="0"/>
                  </a:lnTo>
                  <a:lnTo>
                    <a:pt x="0" y="0"/>
                  </a:lnTo>
                  <a:lnTo>
                    <a:pt x="0" y="685800"/>
                  </a:lnTo>
                  <a:close/>
                </a:path>
              </a:pathLst>
            </a:custGeom>
            <a:ln w="38100">
              <a:solidFill>
                <a:srgbClr val="08509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7515605" y="6630162"/>
              <a:ext cx="762000" cy="228600"/>
            </a:xfrm>
            <a:custGeom>
              <a:avLst/>
              <a:gdLst/>
              <a:ahLst/>
              <a:cxnLst/>
              <a:rect l="l" t="t" r="r" b="b"/>
              <a:pathLst>
                <a:path w="762000" h="228600">
                  <a:moveTo>
                    <a:pt x="762000" y="0"/>
                  </a:moveTo>
                  <a:lnTo>
                    <a:pt x="0" y="0"/>
                  </a:lnTo>
                  <a:lnTo>
                    <a:pt x="0" y="228599"/>
                  </a:lnTo>
                  <a:lnTo>
                    <a:pt x="762000" y="228599"/>
                  </a:lnTo>
                  <a:lnTo>
                    <a:pt x="762000" y="200023"/>
                  </a:lnTo>
                  <a:lnTo>
                    <a:pt x="466725" y="200023"/>
                  </a:lnTo>
                  <a:lnTo>
                    <a:pt x="295275" y="114298"/>
                  </a:lnTo>
                  <a:lnTo>
                    <a:pt x="466725" y="28575"/>
                  </a:lnTo>
                  <a:lnTo>
                    <a:pt x="762000" y="28575"/>
                  </a:lnTo>
                  <a:lnTo>
                    <a:pt x="762000" y="0"/>
                  </a:lnTo>
                  <a:close/>
                </a:path>
                <a:path w="762000" h="228600">
                  <a:moveTo>
                    <a:pt x="762000" y="28575"/>
                  </a:moveTo>
                  <a:lnTo>
                    <a:pt x="466725" y="28575"/>
                  </a:lnTo>
                  <a:lnTo>
                    <a:pt x="466725" y="200023"/>
                  </a:lnTo>
                  <a:lnTo>
                    <a:pt x="762000" y="200023"/>
                  </a:lnTo>
                  <a:lnTo>
                    <a:pt x="762000" y="28575"/>
                  </a:lnTo>
                  <a:close/>
                </a:path>
              </a:pathLst>
            </a:custGeom>
            <a:solidFill>
              <a:srgbClr val="0E6E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7791830" y="6639687"/>
              <a:ext cx="209550" cy="20954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7515605" y="6630161"/>
              <a:ext cx="762000" cy="228600"/>
            </a:xfrm>
            <a:custGeom>
              <a:avLst/>
              <a:gdLst/>
              <a:ahLst/>
              <a:cxnLst/>
              <a:rect l="l" t="t" r="r" b="b"/>
              <a:pathLst>
                <a:path w="762000" h="228600">
                  <a:moveTo>
                    <a:pt x="0" y="228600"/>
                  </a:moveTo>
                  <a:lnTo>
                    <a:pt x="762000" y="228600"/>
                  </a:lnTo>
                  <a:lnTo>
                    <a:pt x="762000" y="0"/>
                  </a:lnTo>
                  <a:lnTo>
                    <a:pt x="0" y="0"/>
                  </a:lnTo>
                  <a:lnTo>
                    <a:pt x="0" y="228600"/>
                  </a:lnTo>
                  <a:close/>
                </a:path>
              </a:pathLst>
            </a:custGeom>
            <a:ln w="38100">
              <a:solidFill>
                <a:srgbClr val="08509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8382761" y="6630162"/>
              <a:ext cx="762000" cy="228600"/>
            </a:xfrm>
            <a:custGeom>
              <a:avLst/>
              <a:gdLst/>
              <a:ahLst/>
              <a:cxnLst/>
              <a:rect l="l" t="t" r="r" b="b"/>
              <a:pathLst>
                <a:path w="762000" h="228600">
                  <a:moveTo>
                    <a:pt x="762000" y="0"/>
                  </a:moveTo>
                  <a:lnTo>
                    <a:pt x="0" y="0"/>
                  </a:lnTo>
                  <a:lnTo>
                    <a:pt x="0" y="228599"/>
                  </a:lnTo>
                  <a:lnTo>
                    <a:pt x="762000" y="228599"/>
                  </a:lnTo>
                  <a:lnTo>
                    <a:pt x="762000" y="200023"/>
                  </a:lnTo>
                  <a:lnTo>
                    <a:pt x="295275" y="200023"/>
                  </a:lnTo>
                  <a:lnTo>
                    <a:pt x="295275" y="28575"/>
                  </a:lnTo>
                  <a:lnTo>
                    <a:pt x="762000" y="28575"/>
                  </a:lnTo>
                  <a:lnTo>
                    <a:pt x="762000" y="0"/>
                  </a:lnTo>
                  <a:close/>
                </a:path>
                <a:path w="762000" h="228600">
                  <a:moveTo>
                    <a:pt x="762000" y="28575"/>
                  </a:moveTo>
                  <a:lnTo>
                    <a:pt x="295275" y="28575"/>
                  </a:lnTo>
                  <a:lnTo>
                    <a:pt x="466725" y="114298"/>
                  </a:lnTo>
                  <a:lnTo>
                    <a:pt x="295275" y="200023"/>
                  </a:lnTo>
                  <a:lnTo>
                    <a:pt x="762000" y="200023"/>
                  </a:lnTo>
                  <a:lnTo>
                    <a:pt x="762000" y="28575"/>
                  </a:lnTo>
                  <a:close/>
                </a:path>
              </a:pathLst>
            </a:custGeom>
            <a:solidFill>
              <a:srgbClr val="0E6E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8658986" y="6639687"/>
              <a:ext cx="209550" cy="20954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8382761" y="6630161"/>
              <a:ext cx="762000" cy="228600"/>
            </a:xfrm>
            <a:custGeom>
              <a:avLst/>
              <a:gdLst/>
              <a:ahLst/>
              <a:cxnLst/>
              <a:rect l="l" t="t" r="r" b="b"/>
              <a:pathLst>
                <a:path w="762000" h="228600">
                  <a:moveTo>
                    <a:pt x="0" y="228600"/>
                  </a:moveTo>
                  <a:lnTo>
                    <a:pt x="762000" y="228600"/>
                  </a:lnTo>
                  <a:lnTo>
                    <a:pt x="762000" y="0"/>
                  </a:lnTo>
                  <a:lnTo>
                    <a:pt x="0" y="0"/>
                  </a:lnTo>
                  <a:lnTo>
                    <a:pt x="0" y="228600"/>
                  </a:lnTo>
                  <a:close/>
                </a:path>
              </a:pathLst>
            </a:custGeom>
            <a:ln w="38100">
              <a:solidFill>
                <a:srgbClr val="08509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59956" y="143192"/>
            <a:ext cx="8821420" cy="6576695"/>
            <a:chOff x="159956" y="143192"/>
            <a:chExt cx="8821420" cy="6576695"/>
          </a:xfrm>
        </p:grpSpPr>
        <p:sp>
          <p:nvSpPr>
            <p:cNvPr id="3" name="object 3"/>
            <p:cNvSpPr/>
            <p:nvPr/>
          </p:nvSpPr>
          <p:spPr>
            <a:xfrm>
              <a:off x="164592" y="147827"/>
              <a:ext cx="8811768" cy="656691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65354" y="148589"/>
              <a:ext cx="8810625" cy="6565900"/>
            </a:xfrm>
            <a:custGeom>
              <a:avLst/>
              <a:gdLst/>
              <a:ahLst/>
              <a:cxnLst/>
              <a:rect l="l" t="t" r="r" b="b"/>
              <a:pathLst>
                <a:path w="8810625" h="6565900">
                  <a:moveTo>
                    <a:pt x="775169" y="0"/>
                  </a:moveTo>
                  <a:lnTo>
                    <a:pt x="8810244" y="0"/>
                  </a:lnTo>
                  <a:lnTo>
                    <a:pt x="8810244" y="5790222"/>
                  </a:lnTo>
                  <a:lnTo>
                    <a:pt x="8808829" y="5837443"/>
                  </a:lnTo>
                  <a:lnTo>
                    <a:pt x="8804638" y="5883916"/>
                  </a:lnTo>
                  <a:lnTo>
                    <a:pt x="8797753" y="5929560"/>
                  </a:lnTo>
                  <a:lnTo>
                    <a:pt x="8788255" y="5974293"/>
                  </a:lnTo>
                  <a:lnTo>
                    <a:pt x="8776224" y="6018035"/>
                  </a:lnTo>
                  <a:lnTo>
                    <a:pt x="8761742" y="6060704"/>
                  </a:lnTo>
                  <a:lnTo>
                    <a:pt x="8744890" y="6102220"/>
                  </a:lnTo>
                  <a:lnTo>
                    <a:pt x="8725750" y="6142501"/>
                  </a:lnTo>
                  <a:lnTo>
                    <a:pt x="8704401" y="6181466"/>
                  </a:lnTo>
                  <a:lnTo>
                    <a:pt x="8680925" y="6219034"/>
                  </a:lnTo>
                  <a:lnTo>
                    <a:pt x="8655404" y="6255124"/>
                  </a:lnTo>
                  <a:lnTo>
                    <a:pt x="8627918" y="6289655"/>
                  </a:lnTo>
                  <a:lnTo>
                    <a:pt x="8598549" y="6322545"/>
                  </a:lnTo>
                  <a:lnTo>
                    <a:pt x="8567377" y="6353715"/>
                  </a:lnTo>
                  <a:lnTo>
                    <a:pt x="8534485" y="6383082"/>
                  </a:lnTo>
                  <a:lnTo>
                    <a:pt x="8499952" y="6410566"/>
                  </a:lnTo>
                  <a:lnTo>
                    <a:pt x="8463860" y="6436085"/>
                  </a:lnTo>
                  <a:lnTo>
                    <a:pt x="8426290" y="6459559"/>
                  </a:lnTo>
                  <a:lnTo>
                    <a:pt x="8387323" y="6480906"/>
                  </a:lnTo>
                  <a:lnTo>
                    <a:pt x="8347040" y="6500045"/>
                  </a:lnTo>
                  <a:lnTo>
                    <a:pt x="8305523" y="6516895"/>
                  </a:lnTo>
                  <a:lnTo>
                    <a:pt x="8262853" y="6531376"/>
                  </a:lnTo>
                  <a:lnTo>
                    <a:pt x="8219110" y="6543405"/>
                  </a:lnTo>
                  <a:lnTo>
                    <a:pt x="8174375" y="6552903"/>
                  </a:lnTo>
                  <a:lnTo>
                    <a:pt x="8128731" y="6559787"/>
                  </a:lnTo>
                  <a:lnTo>
                    <a:pt x="8082257" y="6563977"/>
                  </a:lnTo>
                  <a:lnTo>
                    <a:pt x="8035036" y="6565391"/>
                  </a:lnTo>
                  <a:lnTo>
                    <a:pt x="0" y="6565391"/>
                  </a:lnTo>
                  <a:lnTo>
                    <a:pt x="0" y="775207"/>
                  </a:lnTo>
                  <a:lnTo>
                    <a:pt x="1414" y="727986"/>
                  </a:lnTo>
                  <a:lnTo>
                    <a:pt x="5604" y="681512"/>
                  </a:lnTo>
                  <a:lnTo>
                    <a:pt x="12488" y="635868"/>
                  </a:lnTo>
                  <a:lnTo>
                    <a:pt x="21986" y="591133"/>
                  </a:lnTo>
                  <a:lnTo>
                    <a:pt x="34015" y="547390"/>
                  </a:lnTo>
                  <a:lnTo>
                    <a:pt x="48496" y="504720"/>
                  </a:lnTo>
                  <a:lnTo>
                    <a:pt x="65346" y="463203"/>
                  </a:lnTo>
                  <a:lnTo>
                    <a:pt x="84485" y="422920"/>
                  </a:lnTo>
                  <a:lnTo>
                    <a:pt x="105832" y="383953"/>
                  </a:lnTo>
                  <a:lnTo>
                    <a:pt x="129306" y="346383"/>
                  </a:lnTo>
                  <a:lnTo>
                    <a:pt x="154825" y="310291"/>
                  </a:lnTo>
                  <a:lnTo>
                    <a:pt x="182309" y="275758"/>
                  </a:lnTo>
                  <a:lnTo>
                    <a:pt x="211676" y="242866"/>
                  </a:lnTo>
                  <a:lnTo>
                    <a:pt x="242846" y="211694"/>
                  </a:lnTo>
                  <a:lnTo>
                    <a:pt x="275736" y="182325"/>
                  </a:lnTo>
                  <a:lnTo>
                    <a:pt x="310267" y="154839"/>
                  </a:lnTo>
                  <a:lnTo>
                    <a:pt x="346357" y="129318"/>
                  </a:lnTo>
                  <a:lnTo>
                    <a:pt x="383925" y="105842"/>
                  </a:lnTo>
                  <a:lnTo>
                    <a:pt x="422890" y="84493"/>
                  </a:lnTo>
                  <a:lnTo>
                    <a:pt x="463171" y="65353"/>
                  </a:lnTo>
                  <a:lnTo>
                    <a:pt x="504687" y="48501"/>
                  </a:lnTo>
                  <a:lnTo>
                    <a:pt x="547356" y="34019"/>
                  </a:lnTo>
                  <a:lnTo>
                    <a:pt x="591098" y="21988"/>
                  </a:lnTo>
                  <a:lnTo>
                    <a:pt x="635831" y="12490"/>
                  </a:lnTo>
                  <a:lnTo>
                    <a:pt x="681475" y="5605"/>
                  </a:lnTo>
                  <a:lnTo>
                    <a:pt x="727948" y="1414"/>
                  </a:lnTo>
                  <a:lnTo>
                    <a:pt x="775169" y="0"/>
                  </a:lnTo>
                  <a:close/>
                </a:path>
              </a:pathLst>
            </a:custGeom>
            <a:ln w="10668">
              <a:solidFill>
                <a:srgbClr val="739CB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73024" y="1420368"/>
              <a:ext cx="8031480" cy="4114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88263" y="1423415"/>
              <a:ext cx="8001000" cy="10795"/>
            </a:xfrm>
            <a:custGeom>
              <a:avLst/>
              <a:gdLst/>
              <a:ahLst/>
              <a:cxnLst/>
              <a:rect l="l" t="t" r="r" b="b"/>
              <a:pathLst>
                <a:path w="8001000" h="10794">
                  <a:moveTo>
                    <a:pt x="8001000" y="0"/>
                  </a:moveTo>
                  <a:lnTo>
                    <a:pt x="0" y="0"/>
                  </a:lnTo>
                  <a:lnTo>
                    <a:pt x="0" y="10667"/>
                  </a:lnTo>
                  <a:lnTo>
                    <a:pt x="8001000" y="10667"/>
                  </a:lnTo>
                  <a:lnTo>
                    <a:pt x="8001000" y="0"/>
                  </a:lnTo>
                  <a:close/>
                </a:path>
              </a:pathLst>
            </a:custGeom>
            <a:solidFill>
              <a:srgbClr val="0E6E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640067" y="957071"/>
              <a:ext cx="1949196" cy="397763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383540" y="1455165"/>
            <a:ext cx="8326120" cy="29527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04800" marR="120650" indent="-292735">
              <a:lnSpc>
                <a:spcPct val="100000"/>
              </a:lnSpc>
              <a:spcBef>
                <a:spcPts val="105"/>
              </a:spcBef>
              <a:buClr>
                <a:srgbClr val="0E6EC5"/>
              </a:buClr>
              <a:buSzPct val="70312"/>
              <a:buFont typeface="Wingdings"/>
              <a:buChar char=""/>
              <a:tabLst>
                <a:tab pos="305435" algn="l"/>
              </a:tabLst>
            </a:pPr>
            <a:r>
              <a:rPr sz="3200" spc="-25" dirty="0">
                <a:solidFill>
                  <a:srgbClr val="FFFFFF"/>
                </a:solidFill>
                <a:latin typeface="Carlito"/>
                <a:cs typeface="Carlito"/>
              </a:rPr>
              <a:t>keyboard </a:t>
            </a:r>
            <a:r>
              <a:rPr sz="3200" spc="-10" dirty="0">
                <a:solidFill>
                  <a:srgbClr val="FFFFFF"/>
                </a:solidFill>
                <a:latin typeface="Carlito"/>
                <a:cs typeface="Carlito"/>
              </a:rPr>
              <a:t>merupakan </a:t>
            </a:r>
            <a:r>
              <a:rPr sz="3200" spc="-5" dirty="0">
                <a:solidFill>
                  <a:srgbClr val="FFFFFF"/>
                </a:solidFill>
                <a:latin typeface="Carlito"/>
                <a:cs typeface="Carlito"/>
              </a:rPr>
              <a:t>sebuah papan </a:t>
            </a:r>
            <a:r>
              <a:rPr sz="3200" spc="-15" dirty="0">
                <a:solidFill>
                  <a:srgbClr val="FFFFFF"/>
                </a:solidFill>
                <a:latin typeface="Carlito"/>
                <a:cs typeface="Carlito"/>
              </a:rPr>
              <a:t>yang terdiri  </a:t>
            </a:r>
            <a:r>
              <a:rPr sz="3200" spc="-5" dirty="0">
                <a:solidFill>
                  <a:srgbClr val="FFFFFF"/>
                </a:solidFill>
                <a:latin typeface="Carlito"/>
                <a:cs typeface="Carlito"/>
              </a:rPr>
              <a:t>dari </a:t>
            </a:r>
            <a:r>
              <a:rPr sz="3200" spc="-10" dirty="0">
                <a:solidFill>
                  <a:srgbClr val="FFFFFF"/>
                </a:solidFill>
                <a:latin typeface="Carlito"/>
                <a:cs typeface="Carlito"/>
              </a:rPr>
              <a:t>tombol-tombol untuk mengetikkan </a:t>
            </a:r>
            <a:r>
              <a:rPr sz="3200" spc="-15" dirty="0">
                <a:solidFill>
                  <a:srgbClr val="FFFFFF"/>
                </a:solidFill>
                <a:latin typeface="Carlito"/>
                <a:cs typeface="Carlito"/>
              </a:rPr>
              <a:t>kalimat  </a:t>
            </a:r>
            <a:r>
              <a:rPr sz="3200" spc="-5" dirty="0">
                <a:solidFill>
                  <a:srgbClr val="FFFFFF"/>
                </a:solidFill>
                <a:latin typeface="Carlito"/>
                <a:cs typeface="Carlito"/>
              </a:rPr>
              <a:t>dan simbol-simbol khusus </a:t>
            </a:r>
            <a:r>
              <a:rPr sz="3200" spc="-15" dirty="0">
                <a:solidFill>
                  <a:srgbClr val="FFFFFF"/>
                </a:solidFill>
                <a:latin typeface="Carlito"/>
                <a:cs typeface="Carlito"/>
              </a:rPr>
              <a:t>lainnya </a:t>
            </a:r>
            <a:r>
              <a:rPr sz="3200" spc="-5" dirty="0">
                <a:solidFill>
                  <a:srgbClr val="FFFFFF"/>
                </a:solidFill>
                <a:latin typeface="Carlito"/>
                <a:cs typeface="Carlito"/>
              </a:rPr>
              <a:t>pada  </a:t>
            </a:r>
            <a:r>
              <a:rPr sz="3200" spc="-55" dirty="0">
                <a:solidFill>
                  <a:srgbClr val="FFFFFF"/>
                </a:solidFill>
                <a:latin typeface="Carlito"/>
                <a:cs typeface="Carlito"/>
              </a:rPr>
              <a:t>komputer.</a:t>
            </a:r>
            <a:endParaRPr sz="3200">
              <a:latin typeface="Carlito"/>
              <a:cs typeface="Carlito"/>
            </a:endParaRPr>
          </a:p>
          <a:p>
            <a:pPr marL="304800" marR="5080" indent="-292735">
              <a:lnSpc>
                <a:spcPct val="100000"/>
              </a:lnSpc>
              <a:buClr>
                <a:srgbClr val="0E6EC5"/>
              </a:buClr>
              <a:buSzPct val="70312"/>
              <a:buFont typeface="Wingdings"/>
              <a:buChar char=""/>
              <a:tabLst>
                <a:tab pos="305435" algn="l"/>
              </a:tabLst>
            </a:pPr>
            <a:r>
              <a:rPr sz="3200" spc="-15" dirty="0">
                <a:solidFill>
                  <a:srgbClr val="FFFFFF"/>
                </a:solidFill>
                <a:latin typeface="Carlito"/>
                <a:cs typeface="Carlito"/>
              </a:rPr>
              <a:t>Keyboard </a:t>
            </a:r>
            <a:r>
              <a:rPr sz="3200" spc="-5" dirty="0">
                <a:solidFill>
                  <a:srgbClr val="FFFFFF"/>
                </a:solidFill>
                <a:latin typeface="Carlito"/>
                <a:cs typeface="Carlito"/>
              </a:rPr>
              <a:t>dalam bahasa Indonesia </a:t>
            </a:r>
            <a:r>
              <a:rPr sz="3200" spc="-20" dirty="0">
                <a:solidFill>
                  <a:srgbClr val="FFFFFF"/>
                </a:solidFill>
                <a:latin typeface="Carlito"/>
                <a:cs typeface="Carlito"/>
              </a:rPr>
              <a:t>artinya </a:t>
            </a:r>
            <a:r>
              <a:rPr sz="3200" spc="-5" dirty="0">
                <a:solidFill>
                  <a:srgbClr val="FFFFFF"/>
                </a:solidFill>
                <a:latin typeface="Carlito"/>
                <a:cs typeface="Carlito"/>
              </a:rPr>
              <a:t>papan  </a:t>
            </a:r>
            <a:r>
              <a:rPr sz="3200" spc="-10" dirty="0">
                <a:solidFill>
                  <a:srgbClr val="FFFFFF"/>
                </a:solidFill>
                <a:latin typeface="Carlito"/>
                <a:cs typeface="Carlito"/>
              </a:rPr>
              <a:t>tombol </a:t>
            </a:r>
            <a:r>
              <a:rPr sz="3200" spc="-5" dirty="0">
                <a:solidFill>
                  <a:srgbClr val="FFFFFF"/>
                </a:solidFill>
                <a:latin typeface="Carlito"/>
                <a:cs typeface="Carlito"/>
              </a:rPr>
              <a:t>jari </a:t>
            </a:r>
            <a:r>
              <a:rPr sz="3200" spc="-20" dirty="0">
                <a:solidFill>
                  <a:srgbClr val="FFFFFF"/>
                </a:solidFill>
                <a:latin typeface="Carlito"/>
                <a:cs typeface="Carlito"/>
              </a:rPr>
              <a:t>atau </a:t>
            </a:r>
            <a:r>
              <a:rPr sz="3200" spc="-5" dirty="0">
                <a:solidFill>
                  <a:srgbClr val="FFFFFF"/>
                </a:solidFill>
                <a:latin typeface="Carlito"/>
                <a:cs typeface="Carlito"/>
              </a:rPr>
              <a:t>papan</a:t>
            </a:r>
            <a:r>
              <a:rPr sz="3200" spc="7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3200" spc="-10" dirty="0">
                <a:solidFill>
                  <a:srgbClr val="FFFFFF"/>
                </a:solidFill>
                <a:latin typeface="Carlito"/>
                <a:cs typeface="Carlito"/>
              </a:rPr>
              <a:t>tombol.</a:t>
            </a:r>
            <a:endParaRPr sz="3200">
              <a:latin typeface="Carlito"/>
              <a:cs typeface="Carlito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228600" y="0"/>
            <a:ext cx="8935720" cy="6890384"/>
            <a:chOff x="228600" y="0"/>
            <a:chExt cx="8935720" cy="6890384"/>
          </a:xfrm>
        </p:grpSpPr>
        <p:sp>
          <p:nvSpPr>
            <p:cNvPr id="10" name="object 10"/>
            <p:cNvSpPr/>
            <p:nvPr/>
          </p:nvSpPr>
          <p:spPr>
            <a:xfrm>
              <a:off x="228600" y="0"/>
              <a:ext cx="1524000" cy="143408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114800" y="4739640"/>
              <a:ext cx="4572000" cy="1833372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353806" y="6858"/>
              <a:ext cx="791210" cy="685800"/>
            </a:xfrm>
            <a:custGeom>
              <a:avLst/>
              <a:gdLst/>
              <a:ahLst/>
              <a:cxnLst/>
              <a:rect l="l" t="t" r="r" b="b"/>
              <a:pathLst>
                <a:path w="791209" h="685800">
                  <a:moveTo>
                    <a:pt x="790955" y="0"/>
                  </a:moveTo>
                  <a:lnTo>
                    <a:pt x="0" y="0"/>
                  </a:lnTo>
                  <a:lnTo>
                    <a:pt x="0" y="685800"/>
                  </a:lnTo>
                  <a:lnTo>
                    <a:pt x="790955" y="685800"/>
                  </a:lnTo>
                  <a:lnTo>
                    <a:pt x="790955" y="600075"/>
                  </a:lnTo>
                  <a:lnTo>
                    <a:pt x="202565" y="600075"/>
                  </a:lnTo>
                  <a:lnTo>
                    <a:pt x="202565" y="342900"/>
                  </a:lnTo>
                  <a:lnTo>
                    <a:pt x="138302" y="342900"/>
                  </a:lnTo>
                  <a:lnTo>
                    <a:pt x="395477" y="85725"/>
                  </a:lnTo>
                  <a:lnTo>
                    <a:pt x="790955" y="85725"/>
                  </a:lnTo>
                  <a:lnTo>
                    <a:pt x="790955" y="0"/>
                  </a:lnTo>
                  <a:close/>
                </a:path>
                <a:path w="791209" h="685800">
                  <a:moveTo>
                    <a:pt x="790955" y="117856"/>
                  </a:moveTo>
                  <a:lnTo>
                    <a:pt x="556260" y="117856"/>
                  </a:lnTo>
                  <a:lnTo>
                    <a:pt x="556260" y="246507"/>
                  </a:lnTo>
                  <a:lnTo>
                    <a:pt x="652652" y="342900"/>
                  </a:lnTo>
                  <a:lnTo>
                    <a:pt x="588391" y="342900"/>
                  </a:lnTo>
                  <a:lnTo>
                    <a:pt x="588391" y="600075"/>
                  </a:lnTo>
                  <a:lnTo>
                    <a:pt x="790955" y="600075"/>
                  </a:lnTo>
                  <a:lnTo>
                    <a:pt x="790955" y="117856"/>
                  </a:lnTo>
                  <a:close/>
                </a:path>
                <a:path w="791209" h="685800">
                  <a:moveTo>
                    <a:pt x="790955" y="85725"/>
                  </a:moveTo>
                  <a:lnTo>
                    <a:pt x="395477" y="85725"/>
                  </a:lnTo>
                  <a:lnTo>
                    <a:pt x="491871" y="182118"/>
                  </a:lnTo>
                  <a:lnTo>
                    <a:pt x="491871" y="117856"/>
                  </a:lnTo>
                  <a:lnTo>
                    <a:pt x="790955" y="117856"/>
                  </a:lnTo>
                  <a:lnTo>
                    <a:pt x="790955" y="85725"/>
                  </a:lnTo>
                  <a:close/>
                </a:path>
              </a:pathLst>
            </a:custGeom>
            <a:solidFill>
              <a:srgbClr val="0E6E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8556370" y="124713"/>
              <a:ext cx="386080" cy="482600"/>
            </a:xfrm>
            <a:custGeom>
              <a:avLst/>
              <a:gdLst/>
              <a:ahLst/>
              <a:cxnLst/>
              <a:rect l="l" t="t" r="r" b="b"/>
              <a:pathLst>
                <a:path w="386079" h="482600">
                  <a:moveTo>
                    <a:pt x="353695" y="0"/>
                  </a:moveTo>
                  <a:lnTo>
                    <a:pt x="289305" y="0"/>
                  </a:lnTo>
                  <a:lnTo>
                    <a:pt x="289305" y="64261"/>
                  </a:lnTo>
                  <a:lnTo>
                    <a:pt x="353695" y="128650"/>
                  </a:lnTo>
                  <a:lnTo>
                    <a:pt x="353695" y="0"/>
                  </a:lnTo>
                  <a:close/>
                </a:path>
                <a:path w="386079" h="482600">
                  <a:moveTo>
                    <a:pt x="385825" y="225043"/>
                  </a:moveTo>
                  <a:lnTo>
                    <a:pt x="0" y="225043"/>
                  </a:lnTo>
                  <a:lnTo>
                    <a:pt x="0" y="482218"/>
                  </a:lnTo>
                  <a:lnTo>
                    <a:pt x="160781" y="482218"/>
                  </a:lnTo>
                  <a:lnTo>
                    <a:pt x="160781" y="353694"/>
                  </a:lnTo>
                  <a:lnTo>
                    <a:pt x="385825" y="353694"/>
                  </a:lnTo>
                  <a:lnTo>
                    <a:pt x="385825" y="225043"/>
                  </a:lnTo>
                  <a:close/>
                </a:path>
                <a:path w="386079" h="482600">
                  <a:moveTo>
                    <a:pt x="385825" y="353694"/>
                  </a:moveTo>
                  <a:lnTo>
                    <a:pt x="225044" y="353694"/>
                  </a:lnTo>
                  <a:lnTo>
                    <a:pt x="225044" y="482218"/>
                  </a:lnTo>
                  <a:lnTo>
                    <a:pt x="385825" y="482218"/>
                  </a:lnTo>
                  <a:lnTo>
                    <a:pt x="385825" y="353694"/>
                  </a:lnTo>
                  <a:close/>
                </a:path>
              </a:pathLst>
            </a:custGeom>
            <a:solidFill>
              <a:srgbClr val="0C58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8492108" y="92583"/>
              <a:ext cx="514350" cy="514350"/>
            </a:xfrm>
            <a:custGeom>
              <a:avLst/>
              <a:gdLst/>
              <a:ahLst/>
              <a:cxnLst/>
              <a:rect l="l" t="t" r="r" b="b"/>
              <a:pathLst>
                <a:path w="514350" h="514350">
                  <a:moveTo>
                    <a:pt x="257175" y="0"/>
                  </a:moveTo>
                  <a:lnTo>
                    <a:pt x="0" y="257175"/>
                  </a:lnTo>
                  <a:lnTo>
                    <a:pt x="514350" y="257175"/>
                  </a:lnTo>
                  <a:lnTo>
                    <a:pt x="257175" y="0"/>
                  </a:lnTo>
                  <a:close/>
                </a:path>
                <a:path w="514350" h="514350">
                  <a:moveTo>
                    <a:pt x="289306" y="385826"/>
                  </a:moveTo>
                  <a:lnTo>
                    <a:pt x="225044" y="385826"/>
                  </a:lnTo>
                  <a:lnTo>
                    <a:pt x="225044" y="514350"/>
                  </a:lnTo>
                  <a:lnTo>
                    <a:pt x="289306" y="514350"/>
                  </a:lnTo>
                  <a:lnTo>
                    <a:pt x="289306" y="385826"/>
                  </a:lnTo>
                  <a:close/>
                </a:path>
              </a:pathLst>
            </a:custGeom>
            <a:solidFill>
              <a:srgbClr val="09437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8492108" y="92583"/>
              <a:ext cx="514350" cy="514350"/>
            </a:xfrm>
            <a:custGeom>
              <a:avLst/>
              <a:gdLst/>
              <a:ahLst/>
              <a:cxnLst/>
              <a:rect l="l" t="t" r="r" b="b"/>
              <a:pathLst>
                <a:path w="514350" h="514350">
                  <a:moveTo>
                    <a:pt x="257175" y="0"/>
                  </a:moveTo>
                  <a:lnTo>
                    <a:pt x="353568" y="96393"/>
                  </a:lnTo>
                  <a:lnTo>
                    <a:pt x="353568" y="32131"/>
                  </a:lnTo>
                  <a:lnTo>
                    <a:pt x="417957" y="32131"/>
                  </a:lnTo>
                  <a:lnTo>
                    <a:pt x="417957" y="160782"/>
                  </a:lnTo>
                  <a:lnTo>
                    <a:pt x="514350" y="257175"/>
                  </a:lnTo>
                  <a:lnTo>
                    <a:pt x="450088" y="257175"/>
                  </a:lnTo>
                  <a:lnTo>
                    <a:pt x="450088" y="514350"/>
                  </a:lnTo>
                  <a:lnTo>
                    <a:pt x="64262" y="514350"/>
                  </a:lnTo>
                  <a:lnTo>
                    <a:pt x="64262" y="257175"/>
                  </a:lnTo>
                  <a:lnTo>
                    <a:pt x="0" y="257175"/>
                  </a:lnTo>
                  <a:lnTo>
                    <a:pt x="257175" y="0"/>
                  </a:lnTo>
                  <a:close/>
                </a:path>
                <a:path w="514350" h="514350">
                  <a:moveTo>
                    <a:pt x="353568" y="96393"/>
                  </a:moveTo>
                  <a:lnTo>
                    <a:pt x="417957" y="160782"/>
                  </a:lnTo>
                </a:path>
                <a:path w="514350" h="514350">
                  <a:moveTo>
                    <a:pt x="450088" y="257175"/>
                  </a:moveTo>
                  <a:lnTo>
                    <a:pt x="64262" y="257175"/>
                  </a:lnTo>
                </a:path>
                <a:path w="514350" h="514350">
                  <a:moveTo>
                    <a:pt x="225044" y="514350"/>
                  </a:moveTo>
                  <a:lnTo>
                    <a:pt x="225044" y="385826"/>
                  </a:lnTo>
                  <a:lnTo>
                    <a:pt x="289306" y="385826"/>
                  </a:lnTo>
                  <a:lnTo>
                    <a:pt x="289306" y="514350"/>
                  </a:lnTo>
                </a:path>
              </a:pathLst>
            </a:custGeom>
            <a:ln w="38100">
              <a:solidFill>
                <a:srgbClr val="08509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8353806" y="6858"/>
              <a:ext cx="791210" cy="685800"/>
            </a:xfrm>
            <a:custGeom>
              <a:avLst/>
              <a:gdLst/>
              <a:ahLst/>
              <a:cxnLst/>
              <a:rect l="l" t="t" r="r" b="b"/>
              <a:pathLst>
                <a:path w="791209" h="685800">
                  <a:moveTo>
                    <a:pt x="0" y="685800"/>
                  </a:moveTo>
                  <a:lnTo>
                    <a:pt x="790955" y="685800"/>
                  </a:lnTo>
                  <a:lnTo>
                    <a:pt x="790955" y="0"/>
                  </a:lnTo>
                  <a:lnTo>
                    <a:pt x="0" y="0"/>
                  </a:lnTo>
                  <a:lnTo>
                    <a:pt x="0" y="685800"/>
                  </a:lnTo>
                  <a:close/>
                </a:path>
              </a:pathLst>
            </a:custGeom>
            <a:ln w="38100">
              <a:solidFill>
                <a:srgbClr val="08509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7515606" y="6630162"/>
              <a:ext cx="762000" cy="228600"/>
            </a:xfrm>
            <a:custGeom>
              <a:avLst/>
              <a:gdLst/>
              <a:ahLst/>
              <a:cxnLst/>
              <a:rect l="l" t="t" r="r" b="b"/>
              <a:pathLst>
                <a:path w="762000" h="228600">
                  <a:moveTo>
                    <a:pt x="762000" y="0"/>
                  </a:moveTo>
                  <a:lnTo>
                    <a:pt x="0" y="0"/>
                  </a:lnTo>
                  <a:lnTo>
                    <a:pt x="0" y="228599"/>
                  </a:lnTo>
                  <a:lnTo>
                    <a:pt x="762000" y="228599"/>
                  </a:lnTo>
                  <a:lnTo>
                    <a:pt x="762000" y="200023"/>
                  </a:lnTo>
                  <a:lnTo>
                    <a:pt x="466725" y="200023"/>
                  </a:lnTo>
                  <a:lnTo>
                    <a:pt x="295275" y="114298"/>
                  </a:lnTo>
                  <a:lnTo>
                    <a:pt x="466725" y="28575"/>
                  </a:lnTo>
                  <a:lnTo>
                    <a:pt x="762000" y="28575"/>
                  </a:lnTo>
                  <a:lnTo>
                    <a:pt x="762000" y="0"/>
                  </a:lnTo>
                  <a:close/>
                </a:path>
                <a:path w="762000" h="228600">
                  <a:moveTo>
                    <a:pt x="762000" y="28575"/>
                  </a:moveTo>
                  <a:lnTo>
                    <a:pt x="466725" y="28575"/>
                  </a:lnTo>
                  <a:lnTo>
                    <a:pt x="466725" y="200023"/>
                  </a:lnTo>
                  <a:lnTo>
                    <a:pt x="762000" y="200023"/>
                  </a:lnTo>
                  <a:lnTo>
                    <a:pt x="762000" y="28575"/>
                  </a:lnTo>
                  <a:close/>
                </a:path>
              </a:pathLst>
            </a:custGeom>
            <a:solidFill>
              <a:srgbClr val="0E6E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7791831" y="6639687"/>
              <a:ext cx="209550" cy="209548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7515606" y="6630161"/>
              <a:ext cx="762000" cy="228600"/>
            </a:xfrm>
            <a:custGeom>
              <a:avLst/>
              <a:gdLst/>
              <a:ahLst/>
              <a:cxnLst/>
              <a:rect l="l" t="t" r="r" b="b"/>
              <a:pathLst>
                <a:path w="762000" h="228600">
                  <a:moveTo>
                    <a:pt x="0" y="228600"/>
                  </a:moveTo>
                  <a:lnTo>
                    <a:pt x="762000" y="228600"/>
                  </a:lnTo>
                  <a:lnTo>
                    <a:pt x="762000" y="0"/>
                  </a:lnTo>
                  <a:lnTo>
                    <a:pt x="0" y="0"/>
                  </a:lnTo>
                  <a:lnTo>
                    <a:pt x="0" y="228600"/>
                  </a:lnTo>
                  <a:close/>
                </a:path>
              </a:pathLst>
            </a:custGeom>
            <a:ln w="38100">
              <a:solidFill>
                <a:srgbClr val="08509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8382761" y="6630162"/>
              <a:ext cx="762000" cy="228600"/>
            </a:xfrm>
            <a:custGeom>
              <a:avLst/>
              <a:gdLst/>
              <a:ahLst/>
              <a:cxnLst/>
              <a:rect l="l" t="t" r="r" b="b"/>
              <a:pathLst>
                <a:path w="762000" h="228600">
                  <a:moveTo>
                    <a:pt x="762000" y="0"/>
                  </a:moveTo>
                  <a:lnTo>
                    <a:pt x="0" y="0"/>
                  </a:lnTo>
                  <a:lnTo>
                    <a:pt x="0" y="228599"/>
                  </a:lnTo>
                  <a:lnTo>
                    <a:pt x="762000" y="228599"/>
                  </a:lnTo>
                  <a:lnTo>
                    <a:pt x="762000" y="200023"/>
                  </a:lnTo>
                  <a:lnTo>
                    <a:pt x="295275" y="200023"/>
                  </a:lnTo>
                  <a:lnTo>
                    <a:pt x="295275" y="28575"/>
                  </a:lnTo>
                  <a:lnTo>
                    <a:pt x="762000" y="28575"/>
                  </a:lnTo>
                  <a:lnTo>
                    <a:pt x="762000" y="0"/>
                  </a:lnTo>
                  <a:close/>
                </a:path>
                <a:path w="762000" h="228600">
                  <a:moveTo>
                    <a:pt x="762000" y="28575"/>
                  </a:moveTo>
                  <a:lnTo>
                    <a:pt x="295275" y="28575"/>
                  </a:lnTo>
                  <a:lnTo>
                    <a:pt x="466725" y="114298"/>
                  </a:lnTo>
                  <a:lnTo>
                    <a:pt x="295275" y="200023"/>
                  </a:lnTo>
                  <a:lnTo>
                    <a:pt x="762000" y="200023"/>
                  </a:lnTo>
                  <a:lnTo>
                    <a:pt x="762000" y="28575"/>
                  </a:lnTo>
                  <a:close/>
                </a:path>
              </a:pathLst>
            </a:custGeom>
            <a:solidFill>
              <a:srgbClr val="0E6E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8658986" y="6639687"/>
              <a:ext cx="209550" cy="209548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8382761" y="6630161"/>
              <a:ext cx="762000" cy="228600"/>
            </a:xfrm>
            <a:custGeom>
              <a:avLst/>
              <a:gdLst/>
              <a:ahLst/>
              <a:cxnLst/>
              <a:rect l="l" t="t" r="r" b="b"/>
              <a:pathLst>
                <a:path w="762000" h="228600">
                  <a:moveTo>
                    <a:pt x="0" y="228600"/>
                  </a:moveTo>
                  <a:lnTo>
                    <a:pt x="762000" y="228600"/>
                  </a:lnTo>
                  <a:lnTo>
                    <a:pt x="762000" y="0"/>
                  </a:lnTo>
                  <a:lnTo>
                    <a:pt x="0" y="0"/>
                  </a:lnTo>
                  <a:lnTo>
                    <a:pt x="0" y="228600"/>
                  </a:lnTo>
                  <a:close/>
                </a:path>
              </a:pathLst>
            </a:custGeom>
            <a:ln w="38100">
              <a:solidFill>
                <a:srgbClr val="08509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43192"/>
            <a:ext cx="8981440" cy="6634480"/>
            <a:chOff x="0" y="143192"/>
            <a:chExt cx="8981440" cy="6634480"/>
          </a:xfrm>
        </p:grpSpPr>
        <p:sp>
          <p:nvSpPr>
            <p:cNvPr id="3" name="object 3"/>
            <p:cNvSpPr/>
            <p:nvPr/>
          </p:nvSpPr>
          <p:spPr>
            <a:xfrm>
              <a:off x="164592" y="147827"/>
              <a:ext cx="8811768" cy="656691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65354" y="148589"/>
              <a:ext cx="8810625" cy="6565900"/>
            </a:xfrm>
            <a:custGeom>
              <a:avLst/>
              <a:gdLst/>
              <a:ahLst/>
              <a:cxnLst/>
              <a:rect l="l" t="t" r="r" b="b"/>
              <a:pathLst>
                <a:path w="8810625" h="6565900">
                  <a:moveTo>
                    <a:pt x="775169" y="0"/>
                  </a:moveTo>
                  <a:lnTo>
                    <a:pt x="8810244" y="0"/>
                  </a:lnTo>
                  <a:lnTo>
                    <a:pt x="8810244" y="5790222"/>
                  </a:lnTo>
                  <a:lnTo>
                    <a:pt x="8808829" y="5837443"/>
                  </a:lnTo>
                  <a:lnTo>
                    <a:pt x="8804638" y="5883916"/>
                  </a:lnTo>
                  <a:lnTo>
                    <a:pt x="8797753" y="5929560"/>
                  </a:lnTo>
                  <a:lnTo>
                    <a:pt x="8788255" y="5974293"/>
                  </a:lnTo>
                  <a:lnTo>
                    <a:pt x="8776224" y="6018035"/>
                  </a:lnTo>
                  <a:lnTo>
                    <a:pt x="8761742" y="6060704"/>
                  </a:lnTo>
                  <a:lnTo>
                    <a:pt x="8744890" y="6102220"/>
                  </a:lnTo>
                  <a:lnTo>
                    <a:pt x="8725750" y="6142501"/>
                  </a:lnTo>
                  <a:lnTo>
                    <a:pt x="8704401" y="6181466"/>
                  </a:lnTo>
                  <a:lnTo>
                    <a:pt x="8680925" y="6219034"/>
                  </a:lnTo>
                  <a:lnTo>
                    <a:pt x="8655404" y="6255124"/>
                  </a:lnTo>
                  <a:lnTo>
                    <a:pt x="8627918" y="6289655"/>
                  </a:lnTo>
                  <a:lnTo>
                    <a:pt x="8598549" y="6322545"/>
                  </a:lnTo>
                  <a:lnTo>
                    <a:pt x="8567377" y="6353715"/>
                  </a:lnTo>
                  <a:lnTo>
                    <a:pt x="8534485" y="6383082"/>
                  </a:lnTo>
                  <a:lnTo>
                    <a:pt x="8499952" y="6410566"/>
                  </a:lnTo>
                  <a:lnTo>
                    <a:pt x="8463860" y="6436085"/>
                  </a:lnTo>
                  <a:lnTo>
                    <a:pt x="8426290" y="6459559"/>
                  </a:lnTo>
                  <a:lnTo>
                    <a:pt x="8387323" y="6480906"/>
                  </a:lnTo>
                  <a:lnTo>
                    <a:pt x="8347040" y="6500045"/>
                  </a:lnTo>
                  <a:lnTo>
                    <a:pt x="8305523" y="6516895"/>
                  </a:lnTo>
                  <a:lnTo>
                    <a:pt x="8262853" y="6531376"/>
                  </a:lnTo>
                  <a:lnTo>
                    <a:pt x="8219110" y="6543405"/>
                  </a:lnTo>
                  <a:lnTo>
                    <a:pt x="8174375" y="6552903"/>
                  </a:lnTo>
                  <a:lnTo>
                    <a:pt x="8128731" y="6559787"/>
                  </a:lnTo>
                  <a:lnTo>
                    <a:pt x="8082257" y="6563977"/>
                  </a:lnTo>
                  <a:lnTo>
                    <a:pt x="8035036" y="6565391"/>
                  </a:lnTo>
                  <a:lnTo>
                    <a:pt x="0" y="6565391"/>
                  </a:lnTo>
                  <a:lnTo>
                    <a:pt x="0" y="775207"/>
                  </a:lnTo>
                  <a:lnTo>
                    <a:pt x="1414" y="727986"/>
                  </a:lnTo>
                  <a:lnTo>
                    <a:pt x="5604" y="681512"/>
                  </a:lnTo>
                  <a:lnTo>
                    <a:pt x="12488" y="635868"/>
                  </a:lnTo>
                  <a:lnTo>
                    <a:pt x="21986" y="591133"/>
                  </a:lnTo>
                  <a:lnTo>
                    <a:pt x="34015" y="547390"/>
                  </a:lnTo>
                  <a:lnTo>
                    <a:pt x="48496" y="504720"/>
                  </a:lnTo>
                  <a:lnTo>
                    <a:pt x="65346" y="463203"/>
                  </a:lnTo>
                  <a:lnTo>
                    <a:pt x="84485" y="422920"/>
                  </a:lnTo>
                  <a:lnTo>
                    <a:pt x="105832" y="383953"/>
                  </a:lnTo>
                  <a:lnTo>
                    <a:pt x="129306" y="346383"/>
                  </a:lnTo>
                  <a:lnTo>
                    <a:pt x="154825" y="310291"/>
                  </a:lnTo>
                  <a:lnTo>
                    <a:pt x="182309" y="275758"/>
                  </a:lnTo>
                  <a:lnTo>
                    <a:pt x="211676" y="242866"/>
                  </a:lnTo>
                  <a:lnTo>
                    <a:pt x="242846" y="211694"/>
                  </a:lnTo>
                  <a:lnTo>
                    <a:pt x="275736" y="182325"/>
                  </a:lnTo>
                  <a:lnTo>
                    <a:pt x="310267" y="154839"/>
                  </a:lnTo>
                  <a:lnTo>
                    <a:pt x="346357" y="129318"/>
                  </a:lnTo>
                  <a:lnTo>
                    <a:pt x="383925" y="105842"/>
                  </a:lnTo>
                  <a:lnTo>
                    <a:pt x="422890" y="84493"/>
                  </a:lnTo>
                  <a:lnTo>
                    <a:pt x="463171" y="65353"/>
                  </a:lnTo>
                  <a:lnTo>
                    <a:pt x="504687" y="48501"/>
                  </a:lnTo>
                  <a:lnTo>
                    <a:pt x="547356" y="34019"/>
                  </a:lnTo>
                  <a:lnTo>
                    <a:pt x="591098" y="21988"/>
                  </a:lnTo>
                  <a:lnTo>
                    <a:pt x="635831" y="12490"/>
                  </a:lnTo>
                  <a:lnTo>
                    <a:pt x="681475" y="5605"/>
                  </a:lnTo>
                  <a:lnTo>
                    <a:pt x="727948" y="1414"/>
                  </a:lnTo>
                  <a:lnTo>
                    <a:pt x="775169" y="0"/>
                  </a:lnTo>
                  <a:close/>
                </a:path>
              </a:pathLst>
            </a:custGeom>
            <a:ln w="10668">
              <a:solidFill>
                <a:srgbClr val="739CB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5343" y="3654550"/>
              <a:ext cx="7306056" cy="312267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228599"/>
              <a:ext cx="7239000" cy="289864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013575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QW</a:t>
            </a:r>
            <a:r>
              <a:rPr spc="5" dirty="0"/>
              <a:t>E</a:t>
            </a:r>
            <a:r>
              <a:rPr spc="-5" dirty="0"/>
              <a:t>R</a:t>
            </a:r>
            <a:r>
              <a:rPr spc="-15" dirty="0"/>
              <a:t>T</a:t>
            </a:r>
            <a:r>
              <a:rPr dirty="0"/>
              <a:t>Y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7332980" y="4791836"/>
            <a:ext cx="14808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sz="2400" b="1" dirty="0">
                <a:solidFill>
                  <a:srgbClr val="FFFFFF"/>
                </a:solidFill>
                <a:latin typeface="Verdana"/>
                <a:cs typeface="Verdana"/>
              </a:rPr>
              <a:t>V</a:t>
            </a:r>
            <a:r>
              <a:rPr sz="2400" b="1" spc="-5" dirty="0">
                <a:solidFill>
                  <a:srgbClr val="FFFFFF"/>
                </a:solidFill>
                <a:latin typeface="Verdana"/>
                <a:cs typeface="Verdana"/>
              </a:rPr>
              <a:t>ORAK</a:t>
            </a:r>
            <a:endParaRPr sz="2400">
              <a:latin typeface="Verdana"/>
              <a:cs typeface="Verdana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7496556" y="0"/>
            <a:ext cx="1667510" cy="6890384"/>
            <a:chOff x="7496556" y="0"/>
            <a:chExt cx="1667510" cy="6890384"/>
          </a:xfrm>
        </p:grpSpPr>
        <p:sp>
          <p:nvSpPr>
            <p:cNvPr id="10" name="object 10"/>
            <p:cNvSpPr/>
            <p:nvPr/>
          </p:nvSpPr>
          <p:spPr>
            <a:xfrm>
              <a:off x="8353806" y="6858"/>
              <a:ext cx="791210" cy="685800"/>
            </a:xfrm>
            <a:custGeom>
              <a:avLst/>
              <a:gdLst/>
              <a:ahLst/>
              <a:cxnLst/>
              <a:rect l="l" t="t" r="r" b="b"/>
              <a:pathLst>
                <a:path w="791209" h="685800">
                  <a:moveTo>
                    <a:pt x="790955" y="0"/>
                  </a:moveTo>
                  <a:lnTo>
                    <a:pt x="0" y="0"/>
                  </a:lnTo>
                  <a:lnTo>
                    <a:pt x="0" y="685800"/>
                  </a:lnTo>
                  <a:lnTo>
                    <a:pt x="790955" y="685800"/>
                  </a:lnTo>
                  <a:lnTo>
                    <a:pt x="790955" y="600075"/>
                  </a:lnTo>
                  <a:lnTo>
                    <a:pt x="202565" y="600075"/>
                  </a:lnTo>
                  <a:lnTo>
                    <a:pt x="202565" y="342900"/>
                  </a:lnTo>
                  <a:lnTo>
                    <a:pt x="138302" y="342900"/>
                  </a:lnTo>
                  <a:lnTo>
                    <a:pt x="395477" y="85725"/>
                  </a:lnTo>
                  <a:lnTo>
                    <a:pt x="790955" y="85725"/>
                  </a:lnTo>
                  <a:lnTo>
                    <a:pt x="790955" y="0"/>
                  </a:lnTo>
                  <a:close/>
                </a:path>
                <a:path w="791209" h="685800">
                  <a:moveTo>
                    <a:pt x="790955" y="117856"/>
                  </a:moveTo>
                  <a:lnTo>
                    <a:pt x="556260" y="117856"/>
                  </a:lnTo>
                  <a:lnTo>
                    <a:pt x="556260" y="246507"/>
                  </a:lnTo>
                  <a:lnTo>
                    <a:pt x="652652" y="342900"/>
                  </a:lnTo>
                  <a:lnTo>
                    <a:pt x="588391" y="342900"/>
                  </a:lnTo>
                  <a:lnTo>
                    <a:pt x="588391" y="600075"/>
                  </a:lnTo>
                  <a:lnTo>
                    <a:pt x="790955" y="600075"/>
                  </a:lnTo>
                  <a:lnTo>
                    <a:pt x="790955" y="117856"/>
                  </a:lnTo>
                  <a:close/>
                </a:path>
                <a:path w="791209" h="685800">
                  <a:moveTo>
                    <a:pt x="790955" y="85725"/>
                  </a:moveTo>
                  <a:lnTo>
                    <a:pt x="395477" y="85725"/>
                  </a:lnTo>
                  <a:lnTo>
                    <a:pt x="491871" y="182118"/>
                  </a:lnTo>
                  <a:lnTo>
                    <a:pt x="491871" y="117856"/>
                  </a:lnTo>
                  <a:lnTo>
                    <a:pt x="790955" y="117856"/>
                  </a:lnTo>
                  <a:lnTo>
                    <a:pt x="790955" y="85725"/>
                  </a:lnTo>
                  <a:close/>
                </a:path>
              </a:pathLst>
            </a:custGeom>
            <a:solidFill>
              <a:srgbClr val="0E6E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8556371" y="124713"/>
              <a:ext cx="386080" cy="482600"/>
            </a:xfrm>
            <a:custGeom>
              <a:avLst/>
              <a:gdLst/>
              <a:ahLst/>
              <a:cxnLst/>
              <a:rect l="l" t="t" r="r" b="b"/>
              <a:pathLst>
                <a:path w="386079" h="482600">
                  <a:moveTo>
                    <a:pt x="353695" y="0"/>
                  </a:moveTo>
                  <a:lnTo>
                    <a:pt x="289305" y="0"/>
                  </a:lnTo>
                  <a:lnTo>
                    <a:pt x="289305" y="64261"/>
                  </a:lnTo>
                  <a:lnTo>
                    <a:pt x="353695" y="128650"/>
                  </a:lnTo>
                  <a:lnTo>
                    <a:pt x="353695" y="0"/>
                  </a:lnTo>
                  <a:close/>
                </a:path>
                <a:path w="386079" h="482600">
                  <a:moveTo>
                    <a:pt x="385825" y="225043"/>
                  </a:moveTo>
                  <a:lnTo>
                    <a:pt x="0" y="225043"/>
                  </a:lnTo>
                  <a:lnTo>
                    <a:pt x="0" y="482218"/>
                  </a:lnTo>
                  <a:lnTo>
                    <a:pt x="160781" y="482218"/>
                  </a:lnTo>
                  <a:lnTo>
                    <a:pt x="160781" y="353694"/>
                  </a:lnTo>
                  <a:lnTo>
                    <a:pt x="385825" y="353694"/>
                  </a:lnTo>
                  <a:lnTo>
                    <a:pt x="385825" y="225043"/>
                  </a:lnTo>
                  <a:close/>
                </a:path>
                <a:path w="386079" h="482600">
                  <a:moveTo>
                    <a:pt x="385825" y="353694"/>
                  </a:moveTo>
                  <a:lnTo>
                    <a:pt x="225044" y="353694"/>
                  </a:lnTo>
                  <a:lnTo>
                    <a:pt x="225044" y="482218"/>
                  </a:lnTo>
                  <a:lnTo>
                    <a:pt x="385825" y="482218"/>
                  </a:lnTo>
                  <a:lnTo>
                    <a:pt x="385825" y="353694"/>
                  </a:lnTo>
                  <a:close/>
                </a:path>
              </a:pathLst>
            </a:custGeom>
            <a:solidFill>
              <a:srgbClr val="0C58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492109" y="92583"/>
              <a:ext cx="514350" cy="514350"/>
            </a:xfrm>
            <a:custGeom>
              <a:avLst/>
              <a:gdLst/>
              <a:ahLst/>
              <a:cxnLst/>
              <a:rect l="l" t="t" r="r" b="b"/>
              <a:pathLst>
                <a:path w="514350" h="514350">
                  <a:moveTo>
                    <a:pt x="257175" y="0"/>
                  </a:moveTo>
                  <a:lnTo>
                    <a:pt x="0" y="257175"/>
                  </a:lnTo>
                  <a:lnTo>
                    <a:pt x="514350" y="257175"/>
                  </a:lnTo>
                  <a:lnTo>
                    <a:pt x="257175" y="0"/>
                  </a:lnTo>
                  <a:close/>
                </a:path>
                <a:path w="514350" h="514350">
                  <a:moveTo>
                    <a:pt x="289306" y="385826"/>
                  </a:moveTo>
                  <a:lnTo>
                    <a:pt x="225044" y="385826"/>
                  </a:lnTo>
                  <a:lnTo>
                    <a:pt x="225044" y="514350"/>
                  </a:lnTo>
                  <a:lnTo>
                    <a:pt x="289306" y="514350"/>
                  </a:lnTo>
                  <a:lnTo>
                    <a:pt x="289306" y="385826"/>
                  </a:lnTo>
                  <a:close/>
                </a:path>
              </a:pathLst>
            </a:custGeom>
            <a:solidFill>
              <a:srgbClr val="09437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8492109" y="92583"/>
              <a:ext cx="514350" cy="514350"/>
            </a:xfrm>
            <a:custGeom>
              <a:avLst/>
              <a:gdLst/>
              <a:ahLst/>
              <a:cxnLst/>
              <a:rect l="l" t="t" r="r" b="b"/>
              <a:pathLst>
                <a:path w="514350" h="514350">
                  <a:moveTo>
                    <a:pt x="257175" y="0"/>
                  </a:moveTo>
                  <a:lnTo>
                    <a:pt x="353568" y="96393"/>
                  </a:lnTo>
                  <a:lnTo>
                    <a:pt x="353568" y="32131"/>
                  </a:lnTo>
                  <a:lnTo>
                    <a:pt x="417957" y="32131"/>
                  </a:lnTo>
                  <a:lnTo>
                    <a:pt x="417957" y="160782"/>
                  </a:lnTo>
                  <a:lnTo>
                    <a:pt x="514350" y="257175"/>
                  </a:lnTo>
                  <a:lnTo>
                    <a:pt x="450088" y="257175"/>
                  </a:lnTo>
                  <a:lnTo>
                    <a:pt x="450088" y="514350"/>
                  </a:lnTo>
                  <a:lnTo>
                    <a:pt x="64262" y="514350"/>
                  </a:lnTo>
                  <a:lnTo>
                    <a:pt x="64262" y="257175"/>
                  </a:lnTo>
                  <a:lnTo>
                    <a:pt x="0" y="257175"/>
                  </a:lnTo>
                  <a:lnTo>
                    <a:pt x="257175" y="0"/>
                  </a:lnTo>
                  <a:close/>
                </a:path>
                <a:path w="514350" h="514350">
                  <a:moveTo>
                    <a:pt x="353568" y="96393"/>
                  </a:moveTo>
                  <a:lnTo>
                    <a:pt x="417957" y="160782"/>
                  </a:lnTo>
                </a:path>
                <a:path w="514350" h="514350">
                  <a:moveTo>
                    <a:pt x="450088" y="257175"/>
                  </a:moveTo>
                  <a:lnTo>
                    <a:pt x="64262" y="257175"/>
                  </a:lnTo>
                </a:path>
                <a:path w="514350" h="514350">
                  <a:moveTo>
                    <a:pt x="225044" y="514350"/>
                  </a:moveTo>
                  <a:lnTo>
                    <a:pt x="225044" y="385826"/>
                  </a:lnTo>
                  <a:lnTo>
                    <a:pt x="289306" y="385826"/>
                  </a:lnTo>
                  <a:lnTo>
                    <a:pt x="289306" y="514350"/>
                  </a:lnTo>
                </a:path>
              </a:pathLst>
            </a:custGeom>
            <a:ln w="38100">
              <a:solidFill>
                <a:srgbClr val="08509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8353806" y="6858"/>
              <a:ext cx="791210" cy="685800"/>
            </a:xfrm>
            <a:custGeom>
              <a:avLst/>
              <a:gdLst/>
              <a:ahLst/>
              <a:cxnLst/>
              <a:rect l="l" t="t" r="r" b="b"/>
              <a:pathLst>
                <a:path w="791209" h="685800">
                  <a:moveTo>
                    <a:pt x="0" y="685800"/>
                  </a:moveTo>
                  <a:lnTo>
                    <a:pt x="790955" y="685800"/>
                  </a:lnTo>
                  <a:lnTo>
                    <a:pt x="790955" y="0"/>
                  </a:lnTo>
                  <a:lnTo>
                    <a:pt x="0" y="0"/>
                  </a:lnTo>
                  <a:lnTo>
                    <a:pt x="0" y="685800"/>
                  </a:lnTo>
                  <a:close/>
                </a:path>
              </a:pathLst>
            </a:custGeom>
            <a:ln w="38100">
              <a:solidFill>
                <a:srgbClr val="08509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7515606" y="6630162"/>
              <a:ext cx="762000" cy="228600"/>
            </a:xfrm>
            <a:custGeom>
              <a:avLst/>
              <a:gdLst/>
              <a:ahLst/>
              <a:cxnLst/>
              <a:rect l="l" t="t" r="r" b="b"/>
              <a:pathLst>
                <a:path w="762000" h="228600">
                  <a:moveTo>
                    <a:pt x="762000" y="0"/>
                  </a:moveTo>
                  <a:lnTo>
                    <a:pt x="0" y="0"/>
                  </a:lnTo>
                  <a:lnTo>
                    <a:pt x="0" y="228599"/>
                  </a:lnTo>
                  <a:lnTo>
                    <a:pt x="762000" y="228599"/>
                  </a:lnTo>
                  <a:lnTo>
                    <a:pt x="762000" y="200023"/>
                  </a:lnTo>
                  <a:lnTo>
                    <a:pt x="466725" y="200023"/>
                  </a:lnTo>
                  <a:lnTo>
                    <a:pt x="295275" y="114298"/>
                  </a:lnTo>
                  <a:lnTo>
                    <a:pt x="466725" y="28575"/>
                  </a:lnTo>
                  <a:lnTo>
                    <a:pt x="762000" y="28575"/>
                  </a:lnTo>
                  <a:lnTo>
                    <a:pt x="762000" y="0"/>
                  </a:lnTo>
                  <a:close/>
                </a:path>
                <a:path w="762000" h="228600">
                  <a:moveTo>
                    <a:pt x="762000" y="28575"/>
                  </a:moveTo>
                  <a:lnTo>
                    <a:pt x="466725" y="28575"/>
                  </a:lnTo>
                  <a:lnTo>
                    <a:pt x="466725" y="200023"/>
                  </a:lnTo>
                  <a:lnTo>
                    <a:pt x="762000" y="200023"/>
                  </a:lnTo>
                  <a:lnTo>
                    <a:pt x="762000" y="28575"/>
                  </a:lnTo>
                  <a:close/>
                </a:path>
              </a:pathLst>
            </a:custGeom>
            <a:solidFill>
              <a:srgbClr val="0E6E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7791831" y="6639687"/>
              <a:ext cx="209550" cy="20954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7515606" y="6630161"/>
              <a:ext cx="762000" cy="228600"/>
            </a:xfrm>
            <a:custGeom>
              <a:avLst/>
              <a:gdLst/>
              <a:ahLst/>
              <a:cxnLst/>
              <a:rect l="l" t="t" r="r" b="b"/>
              <a:pathLst>
                <a:path w="762000" h="228600">
                  <a:moveTo>
                    <a:pt x="0" y="228600"/>
                  </a:moveTo>
                  <a:lnTo>
                    <a:pt x="762000" y="228600"/>
                  </a:lnTo>
                  <a:lnTo>
                    <a:pt x="762000" y="0"/>
                  </a:lnTo>
                  <a:lnTo>
                    <a:pt x="0" y="0"/>
                  </a:lnTo>
                  <a:lnTo>
                    <a:pt x="0" y="228600"/>
                  </a:lnTo>
                  <a:close/>
                </a:path>
              </a:pathLst>
            </a:custGeom>
            <a:ln w="38100">
              <a:solidFill>
                <a:srgbClr val="08509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8382762" y="6630162"/>
              <a:ext cx="762000" cy="228600"/>
            </a:xfrm>
            <a:custGeom>
              <a:avLst/>
              <a:gdLst/>
              <a:ahLst/>
              <a:cxnLst/>
              <a:rect l="l" t="t" r="r" b="b"/>
              <a:pathLst>
                <a:path w="762000" h="228600">
                  <a:moveTo>
                    <a:pt x="762000" y="0"/>
                  </a:moveTo>
                  <a:lnTo>
                    <a:pt x="0" y="0"/>
                  </a:lnTo>
                  <a:lnTo>
                    <a:pt x="0" y="228599"/>
                  </a:lnTo>
                  <a:lnTo>
                    <a:pt x="762000" y="228599"/>
                  </a:lnTo>
                  <a:lnTo>
                    <a:pt x="762000" y="200023"/>
                  </a:lnTo>
                  <a:lnTo>
                    <a:pt x="295275" y="200023"/>
                  </a:lnTo>
                  <a:lnTo>
                    <a:pt x="295275" y="28575"/>
                  </a:lnTo>
                  <a:lnTo>
                    <a:pt x="762000" y="28575"/>
                  </a:lnTo>
                  <a:lnTo>
                    <a:pt x="762000" y="0"/>
                  </a:lnTo>
                  <a:close/>
                </a:path>
                <a:path w="762000" h="228600">
                  <a:moveTo>
                    <a:pt x="762000" y="28575"/>
                  </a:moveTo>
                  <a:lnTo>
                    <a:pt x="295275" y="28575"/>
                  </a:lnTo>
                  <a:lnTo>
                    <a:pt x="466725" y="114298"/>
                  </a:lnTo>
                  <a:lnTo>
                    <a:pt x="295275" y="200023"/>
                  </a:lnTo>
                  <a:lnTo>
                    <a:pt x="762000" y="200023"/>
                  </a:lnTo>
                  <a:lnTo>
                    <a:pt x="762000" y="28575"/>
                  </a:lnTo>
                  <a:close/>
                </a:path>
              </a:pathLst>
            </a:custGeom>
            <a:solidFill>
              <a:srgbClr val="0E6E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8658987" y="6639687"/>
              <a:ext cx="209550" cy="209548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8382762" y="6630161"/>
              <a:ext cx="762000" cy="228600"/>
            </a:xfrm>
            <a:custGeom>
              <a:avLst/>
              <a:gdLst/>
              <a:ahLst/>
              <a:cxnLst/>
              <a:rect l="l" t="t" r="r" b="b"/>
              <a:pathLst>
                <a:path w="762000" h="228600">
                  <a:moveTo>
                    <a:pt x="0" y="228600"/>
                  </a:moveTo>
                  <a:lnTo>
                    <a:pt x="762000" y="228600"/>
                  </a:lnTo>
                  <a:lnTo>
                    <a:pt x="762000" y="0"/>
                  </a:lnTo>
                  <a:lnTo>
                    <a:pt x="0" y="0"/>
                  </a:lnTo>
                  <a:lnTo>
                    <a:pt x="0" y="228600"/>
                  </a:lnTo>
                  <a:close/>
                </a:path>
              </a:pathLst>
            </a:custGeom>
            <a:ln w="38100">
              <a:solidFill>
                <a:srgbClr val="08509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59956" y="143192"/>
            <a:ext cx="8821420" cy="6576695"/>
            <a:chOff x="159956" y="143192"/>
            <a:chExt cx="8821420" cy="6576695"/>
          </a:xfrm>
        </p:grpSpPr>
        <p:sp>
          <p:nvSpPr>
            <p:cNvPr id="3" name="object 3"/>
            <p:cNvSpPr/>
            <p:nvPr/>
          </p:nvSpPr>
          <p:spPr>
            <a:xfrm>
              <a:off x="164592" y="147827"/>
              <a:ext cx="8811768" cy="656691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65354" y="148589"/>
              <a:ext cx="8810625" cy="6565900"/>
            </a:xfrm>
            <a:custGeom>
              <a:avLst/>
              <a:gdLst/>
              <a:ahLst/>
              <a:cxnLst/>
              <a:rect l="l" t="t" r="r" b="b"/>
              <a:pathLst>
                <a:path w="8810625" h="6565900">
                  <a:moveTo>
                    <a:pt x="775169" y="0"/>
                  </a:moveTo>
                  <a:lnTo>
                    <a:pt x="8810244" y="0"/>
                  </a:lnTo>
                  <a:lnTo>
                    <a:pt x="8810244" y="5790222"/>
                  </a:lnTo>
                  <a:lnTo>
                    <a:pt x="8808829" y="5837443"/>
                  </a:lnTo>
                  <a:lnTo>
                    <a:pt x="8804638" y="5883916"/>
                  </a:lnTo>
                  <a:lnTo>
                    <a:pt x="8797753" y="5929560"/>
                  </a:lnTo>
                  <a:lnTo>
                    <a:pt x="8788255" y="5974293"/>
                  </a:lnTo>
                  <a:lnTo>
                    <a:pt x="8776224" y="6018035"/>
                  </a:lnTo>
                  <a:lnTo>
                    <a:pt x="8761742" y="6060704"/>
                  </a:lnTo>
                  <a:lnTo>
                    <a:pt x="8744890" y="6102220"/>
                  </a:lnTo>
                  <a:lnTo>
                    <a:pt x="8725750" y="6142501"/>
                  </a:lnTo>
                  <a:lnTo>
                    <a:pt x="8704401" y="6181466"/>
                  </a:lnTo>
                  <a:lnTo>
                    <a:pt x="8680925" y="6219034"/>
                  </a:lnTo>
                  <a:lnTo>
                    <a:pt x="8655404" y="6255124"/>
                  </a:lnTo>
                  <a:lnTo>
                    <a:pt x="8627918" y="6289655"/>
                  </a:lnTo>
                  <a:lnTo>
                    <a:pt x="8598549" y="6322545"/>
                  </a:lnTo>
                  <a:lnTo>
                    <a:pt x="8567377" y="6353715"/>
                  </a:lnTo>
                  <a:lnTo>
                    <a:pt x="8534485" y="6383082"/>
                  </a:lnTo>
                  <a:lnTo>
                    <a:pt x="8499952" y="6410566"/>
                  </a:lnTo>
                  <a:lnTo>
                    <a:pt x="8463860" y="6436085"/>
                  </a:lnTo>
                  <a:lnTo>
                    <a:pt x="8426290" y="6459559"/>
                  </a:lnTo>
                  <a:lnTo>
                    <a:pt x="8387323" y="6480906"/>
                  </a:lnTo>
                  <a:lnTo>
                    <a:pt x="8347040" y="6500045"/>
                  </a:lnTo>
                  <a:lnTo>
                    <a:pt x="8305523" y="6516895"/>
                  </a:lnTo>
                  <a:lnTo>
                    <a:pt x="8262853" y="6531376"/>
                  </a:lnTo>
                  <a:lnTo>
                    <a:pt x="8219110" y="6543405"/>
                  </a:lnTo>
                  <a:lnTo>
                    <a:pt x="8174375" y="6552903"/>
                  </a:lnTo>
                  <a:lnTo>
                    <a:pt x="8128731" y="6559787"/>
                  </a:lnTo>
                  <a:lnTo>
                    <a:pt x="8082257" y="6563977"/>
                  </a:lnTo>
                  <a:lnTo>
                    <a:pt x="8035036" y="6565391"/>
                  </a:lnTo>
                  <a:lnTo>
                    <a:pt x="0" y="6565391"/>
                  </a:lnTo>
                  <a:lnTo>
                    <a:pt x="0" y="775207"/>
                  </a:lnTo>
                  <a:lnTo>
                    <a:pt x="1414" y="727986"/>
                  </a:lnTo>
                  <a:lnTo>
                    <a:pt x="5604" y="681512"/>
                  </a:lnTo>
                  <a:lnTo>
                    <a:pt x="12488" y="635868"/>
                  </a:lnTo>
                  <a:lnTo>
                    <a:pt x="21986" y="591133"/>
                  </a:lnTo>
                  <a:lnTo>
                    <a:pt x="34015" y="547390"/>
                  </a:lnTo>
                  <a:lnTo>
                    <a:pt x="48496" y="504720"/>
                  </a:lnTo>
                  <a:lnTo>
                    <a:pt x="65346" y="463203"/>
                  </a:lnTo>
                  <a:lnTo>
                    <a:pt x="84485" y="422920"/>
                  </a:lnTo>
                  <a:lnTo>
                    <a:pt x="105832" y="383953"/>
                  </a:lnTo>
                  <a:lnTo>
                    <a:pt x="129306" y="346383"/>
                  </a:lnTo>
                  <a:lnTo>
                    <a:pt x="154825" y="310291"/>
                  </a:lnTo>
                  <a:lnTo>
                    <a:pt x="182309" y="275758"/>
                  </a:lnTo>
                  <a:lnTo>
                    <a:pt x="211676" y="242866"/>
                  </a:lnTo>
                  <a:lnTo>
                    <a:pt x="242846" y="211694"/>
                  </a:lnTo>
                  <a:lnTo>
                    <a:pt x="275736" y="182325"/>
                  </a:lnTo>
                  <a:lnTo>
                    <a:pt x="310267" y="154839"/>
                  </a:lnTo>
                  <a:lnTo>
                    <a:pt x="346357" y="129318"/>
                  </a:lnTo>
                  <a:lnTo>
                    <a:pt x="383925" y="105842"/>
                  </a:lnTo>
                  <a:lnTo>
                    <a:pt x="422890" y="84493"/>
                  </a:lnTo>
                  <a:lnTo>
                    <a:pt x="463171" y="65353"/>
                  </a:lnTo>
                  <a:lnTo>
                    <a:pt x="504687" y="48501"/>
                  </a:lnTo>
                  <a:lnTo>
                    <a:pt x="547356" y="34019"/>
                  </a:lnTo>
                  <a:lnTo>
                    <a:pt x="591098" y="21988"/>
                  </a:lnTo>
                  <a:lnTo>
                    <a:pt x="635831" y="12490"/>
                  </a:lnTo>
                  <a:lnTo>
                    <a:pt x="681475" y="5605"/>
                  </a:lnTo>
                  <a:lnTo>
                    <a:pt x="727948" y="1414"/>
                  </a:lnTo>
                  <a:lnTo>
                    <a:pt x="775169" y="0"/>
                  </a:lnTo>
                  <a:close/>
                </a:path>
              </a:pathLst>
            </a:custGeom>
            <a:ln w="10668">
              <a:solidFill>
                <a:srgbClr val="739CB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86739" y="300227"/>
              <a:ext cx="2517648" cy="31546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31140" y="731977"/>
            <a:ext cx="785685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93065" algn="l"/>
              </a:tabLst>
            </a:pPr>
            <a:r>
              <a:rPr sz="1250" b="0" dirty="0">
                <a:solidFill>
                  <a:srgbClr val="0E6EC5"/>
                </a:solidFill>
                <a:latin typeface="Carlito"/>
                <a:cs typeface="Carlito"/>
              </a:rPr>
              <a:t>1.	</a:t>
            </a:r>
            <a:r>
              <a:rPr sz="1800" b="0" spc="-5" dirty="0">
                <a:latin typeface="Carlito"/>
                <a:cs typeface="Carlito"/>
              </a:rPr>
              <a:t>Serial Menggunakan DIN </a:t>
            </a:r>
            <a:r>
              <a:rPr sz="1800" b="0" dirty="0">
                <a:latin typeface="Carlito"/>
                <a:cs typeface="Carlito"/>
              </a:rPr>
              <a:t>5 </a:t>
            </a:r>
            <a:r>
              <a:rPr sz="1800" b="0" spc="-5" dirty="0">
                <a:latin typeface="Carlito"/>
                <a:cs typeface="Carlito"/>
              </a:rPr>
              <a:t>male dan </a:t>
            </a:r>
            <a:r>
              <a:rPr sz="1800" b="0" spc="-10" dirty="0">
                <a:latin typeface="Carlito"/>
                <a:cs typeface="Carlito"/>
              </a:rPr>
              <a:t>biasanya digunakan </a:t>
            </a:r>
            <a:r>
              <a:rPr sz="1800" b="0" spc="-5" dirty="0">
                <a:latin typeface="Carlito"/>
                <a:cs typeface="Carlito"/>
              </a:rPr>
              <a:t>pada </a:t>
            </a:r>
            <a:r>
              <a:rPr sz="1800" b="0" spc="-15" dirty="0">
                <a:latin typeface="Carlito"/>
                <a:cs typeface="Carlito"/>
              </a:rPr>
              <a:t>komputer </a:t>
            </a:r>
            <a:r>
              <a:rPr sz="1800" b="0" spc="-5" dirty="0">
                <a:latin typeface="Carlito"/>
                <a:cs typeface="Carlito"/>
              </a:rPr>
              <a:t>tipe</a:t>
            </a:r>
            <a:r>
              <a:rPr sz="1800" b="0" spc="225" dirty="0">
                <a:latin typeface="Carlito"/>
                <a:cs typeface="Carlito"/>
              </a:rPr>
              <a:t> </a:t>
            </a:r>
            <a:r>
              <a:rPr sz="1800" b="0" spc="-110" dirty="0">
                <a:latin typeface="Carlito"/>
                <a:cs typeface="Carlito"/>
              </a:rPr>
              <a:t>AT.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31140" y="2104135"/>
            <a:ext cx="848741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93065" algn="l"/>
              </a:tabLst>
            </a:pPr>
            <a:r>
              <a:rPr sz="1250" dirty="0">
                <a:solidFill>
                  <a:srgbClr val="0E6EC5"/>
                </a:solidFill>
                <a:latin typeface="Carlito"/>
                <a:cs typeface="Carlito"/>
              </a:rPr>
              <a:t>2.	</a:t>
            </a: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PS/2 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Biasanya digunakan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pada </a:t>
            </a:r>
            <a:r>
              <a:rPr sz="1800" spc="-15" dirty="0">
                <a:solidFill>
                  <a:srgbClr val="FFFFFF"/>
                </a:solidFill>
                <a:latin typeface="Carlito"/>
                <a:cs typeface="Carlito"/>
              </a:rPr>
              <a:t>komputer </a:t>
            </a:r>
            <a:r>
              <a:rPr sz="1800" spc="-50" dirty="0">
                <a:solidFill>
                  <a:srgbClr val="FFFFFF"/>
                </a:solidFill>
                <a:latin typeface="Carlito"/>
                <a:cs typeface="Carlito"/>
              </a:rPr>
              <a:t>ATX </a:t>
            </a: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port (lubang </a:t>
            </a:r>
            <a:r>
              <a:rPr sz="1800" spc="-15" dirty="0">
                <a:solidFill>
                  <a:srgbClr val="FFFFFF"/>
                </a:solidFill>
                <a:latin typeface="Carlito"/>
                <a:cs typeface="Carlito"/>
              </a:rPr>
              <a:t>konektor) 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yang </a:t>
            </a: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dimiliki</a:t>
            </a:r>
            <a:r>
              <a:rPr sz="1800" spc="27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sama</a:t>
            </a:r>
            <a:endParaRPr sz="1800">
              <a:latin typeface="Carlito"/>
              <a:cs typeface="Carlito"/>
            </a:endParaRPr>
          </a:p>
          <a:p>
            <a:pPr marL="393700">
              <a:lnSpc>
                <a:spcPct val="100000"/>
              </a:lnSpc>
            </a:pP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dengan </a:t>
            </a: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port untuk</a:t>
            </a:r>
            <a:r>
              <a:rPr sz="1800" spc="3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mouse.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31140" y="3750309"/>
            <a:ext cx="8190230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0" marR="5080" indent="-381000">
              <a:lnSpc>
                <a:spcPct val="100000"/>
              </a:lnSpc>
              <a:spcBef>
                <a:spcPts val="100"/>
              </a:spcBef>
              <a:tabLst>
                <a:tab pos="393065" algn="l"/>
              </a:tabLst>
            </a:pPr>
            <a:r>
              <a:rPr sz="1250" dirty="0">
                <a:solidFill>
                  <a:srgbClr val="0E6EC5"/>
                </a:solidFill>
                <a:latin typeface="Carlito"/>
                <a:cs typeface="Carlito"/>
              </a:rPr>
              <a:t>3.	</a:t>
            </a: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Wireless menggunakan </a:t>
            </a:r>
            <a:r>
              <a:rPr sz="1800" spc="-15" dirty="0">
                <a:solidFill>
                  <a:srgbClr val="FFFFFF"/>
                </a:solidFill>
                <a:latin typeface="Carlito"/>
                <a:cs typeface="Carlito"/>
              </a:rPr>
              <a:t>infra 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red, </a:t>
            </a: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wifi </a:t>
            </a:r>
            <a:r>
              <a:rPr sz="1800" spc="-15" dirty="0">
                <a:solidFill>
                  <a:srgbClr val="FFFFFF"/>
                </a:solidFill>
                <a:latin typeface="Carlito"/>
                <a:cs typeface="Carlito"/>
              </a:rPr>
              <a:t>atau 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bluetooth. </a:t>
            </a: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Untuk 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menghubungkannya </a:t>
            </a: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dg  </a:t>
            </a:r>
            <a:r>
              <a:rPr sz="1800" spc="-30" dirty="0">
                <a:solidFill>
                  <a:srgbClr val="FFFFFF"/>
                </a:solidFill>
                <a:latin typeface="Carlito"/>
                <a:cs typeface="Carlito"/>
              </a:rPr>
              <a:t>komputer, 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dibutuhkan </a:t>
            </a: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unit pemancar (pada </a:t>
            </a:r>
            <a:r>
              <a:rPr sz="1800" spc="-15" dirty="0">
                <a:solidFill>
                  <a:srgbClr val="FFFFFF"/>
                </a:solidFill>
                <a:latin typeface="Carlito"/>
                <a:cs typeface="Carlito"/>
              </a:rPr>
              <a:t>keyboard) </a:t>
            </a: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dan penerima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( </a:t>
            </a: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pada port di  </a:t>
            </a:r>
            <a:r>
              <a:rPr sz="1800" spc="-15" dirty="0">
                <a:solidFill>
                  <a:srgbClr val="FFFFFF"/>
                </a:solidFill>
                <a:latin typeface="Carlito"/>
                <a:cs typeface="Carlito"/>
              </a:rPr>
              <a:t>komputer)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31140" y="5396280"/>
            <a:ext cx="636524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93065" algn="l"/>
              </a:tabLst>
            </a:pPr>
            <a:r>
              <a:rPr sz="1250" dirty="0">
                <a:solidFill>
                  <a:srgbClr val="0E6EC5"/>
                </a:solidFill>
                <a:latin typeface="Carlito"/>
                <a:cs typeface="Carlito"/>
              </a:rPr>
              <a:t>4.	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USB </a:t>
            </a: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merupakan </a:t>
            </a:r>
            <a:r>
              <a:rPr sz="1800" spc="-15" dirty="0">
                <a:solidFill>
                  <a:srgbClr val="FFFFFF"/>
                </a:solidFill>
                <a:latin typeface="Carlito"/>
                <a:cs typeface="Carlito"/>
              </a:rPr>
              <a:t>konektor 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yang </a:t>
            </a: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paling </a:t>
            </a:r>
            <a:r>
              <a:rPr sz="1800" spc="-15" dirty="0">
                <a:solidFill>
                  <a:srgbClr val="FFFFFF"/>
                </a:solidFill>
                <a:latin typeface="Carlito"/>
                <a:cs typeface="Carlito"/>
              </a:rPr>
              <a:t>banyak </a:t>
            </a: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di gunakan saat</a:t>
            </a:r>
            <a:r>
              <a:rPr sz="1800" spc="8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ini</a:t>
            </a:r>
            <a:endParaRPr sz="1800">
              <a:latin typeface="Carlito"/>
              <a:cs typeface="Carlito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3000755" y="0"/>
            <a:ext cx="6163310" cy="6890384"/>
            <a:chOff x="3000755" y="0"/>
            <a:chExt cx="6163310" cy="6890384"/>
          </a:xfrm>
        </p:grpSpPr>
        <p:sp>
          <p:nvSpPr>
            <p:cNvPr id="11" name="object 11"/>
            <p:cNvSpPr/>
            <p:nvPr/>
          </p:nvSpPr>
          <p:spPr>
            <a:xfrm>
              <a:off x="3276599" y="2667000"/>
              <a:ext cx="3271138" cy="103327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200399" y="1219199"/>
              <a:ext cx="3361944" cy="78790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000755" y="4366260"/>
              <a:ext cx="3916045" cy="967739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852672" y="5736336"/>
              <a:ext cx="2209800" cy="941832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8353805" y="6858"/>
              <a:ext cx="791210" cy="685800"/>
            </a:xfrm>
            <a:custGeom>
              <a:avLst/>
              <a:gdLst/>
              <a:ahLst/>
              <a:cxnLst/>
              <a:rect l="l" t="t" r="r" b="b"/>
              <a:pathLst>
                <a:path w="791209" h="685800">
                  <a:moveTo>
                    <a:pt x="790955" y="0"/>
                  </a:moveTo>
                  <a:lnTo>
                    <a:pt x="0" y="0"/>
                  </a:lnTo>
                  <a:lnTo>
                    <a:pt x="0" y="685800"/>
                  </a:lnTo>
                  <a:lnTo>
                    <a:pt x="790955" y="685800"/>
                  </a:lnTo>
                  <a:lnTo>
                    <a:pt x="790955" y="600075"/>
                  </a:lnTo>
                  <a:lnTo>
                    <a:pt x="202565" y="600075"/>
                  </a:lnTo>
                  <a:lnTo>
                    <a:pt x="202565" y="342900"/>
                  </a:lnTo>
                  <a:lnTo>
                    <a:pt x="138302" y="342900"/>
                  </a:lnTo>
                  <a:lnTo>
                    <a:pt x="395477" y="85725"/>
                  </a:lnTo>
                  <a:lnTo>
                    <a:pt x="790955" y="85725"/>
                  </a:lnTo>
                  <a:lnTo>
                    <a:pt x="790955" y="0"/>
                  </a:lnTo>
                  <a:close/>
                </a:path>
                <a:path w="791209" h="685800">
                  <a:moveTo>
                    <a:pt x="790955" y="117856"/>
                  </a:moveTo>
                  <a:lnTo>
                    <a:pt x="556260" y="117856"/>
                  </a:lnTo>
                  <a:lnTo>
                    <a:pt x="556260" y="246507"/>
                  </a:lnTo>
                  <a:lnTo>
                    <a:pt x="652652" y="342900"/>
                  </a:lnTo>
                  <a:lnTo>
                    <a:pt x="588391" y="342900"/>
                  </a:lnTo>
                  <a:lnTo>
                    <a:pt x="588391" y="600075"/>
                  </a:lnTo>
                  <a:lnTo>
                    <a:pt x="790955" y="600075"/>
                  </a:lnTo>
                  <a:lnTo>
                    <a:pt x="790955" y="117856"/>
                  </a:lnTo>
                  <a:close/>
                </a:path>
                <a:path w="791209" h="685800">
                  <a:moveTo>
                    <a:pt x="790955" y="85725"/>
                  </a:moveTo>
                  <a:lnTo>
                    <a:pt x="395477" y="85725"/>
                  </a:lnTo>
                  <a:lnTo>
                    <a:pt x="491871" y="182118"/>
                  </a:lnTo>
                  <a:lnTo>
                    <a:pt x="491871" y="117856"/>
                  </a:lnTo>
                  <a:lnTo>
                    <a:pt x="790955" y="117856"/>
                  </a:lnTo>
                  <a:lnTo>
                    <a:pt x="790955" y="85725"/>
                  </a:lnTo>
                  <a:close/>
                </a:path>
              </a:pathLst>
            </a:custGeom>
            <a:solidFill>
              <a:srgbClr val="0E6E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8556371" y="124713"/>
              <a:ext cx="386080" cy="482600"/>
            </a:xfrm>
            <a:custGeom>
              <a:avLst/>
              <a:gdLst/>
              <a:ahLst/>
              <a:cxnLst/>
              <a:rect l="l" t="t" r="r" b="b"/>
              <a:pathLst>
                <a:path w="386079" h="482600">
                  <a:moveTo>
                    <a:pt x="353695" y="0"/>
                  </a:moveTo>
                  <a:lnTo>
                    <a:pt x="289305" y="0"/>
                  </a:lnTo>
                  <a:lnTo>
                    <a:pt x="289305" y="64261"/>
                  </a:lnTo>
                  <a:lnTo>
                    <a:pt x="353695" y="128650"/>
                  </a:lnTo>
                  <a:lnTo>
                    <a:pt x="353695" y="0"/>
                  </a:lnTo>
                  <a:close/>
                </a:path>
                <a:path w="386079" h="482600">
                  <a:moveTo>
                    <a:pt x="385825" y="225043"/>
                  </a:moveTo>
                  <a:lnTo>
                    <a:pt x="0" y="225043"/>
                  </a:lnTo>
                  <a:lnTo>
                    <a:pt x="0" y="482218"/>
                  </a:lnTo>
                  <a:lnTo>
                    <a:pt x="160781" y="482218"/>
                  </a:lnTo>
                  <a:lnTo>
                    <a:pt x="160781" y="353694"/>
                  </a:lnTo>
                  <a:lnTo>
                    <a:pt x="385825" y="353694"/>
                  </a:lnTo>
                  <a:lnTo>
                    <a:pt x="385825" y="225043"/>
                  </a:lnTo>
                  <a:close/>
                </a:path>
                <a:path w="386079" h="482600">
                  <a:moveTo>
                    <a:pt x="385825" y="353694"/>
                  </a:moveTo>
                  <a:lnTo>
                    <a:pt x="225044" y="353694"/>
                  </a:lnTo>
                  <a:lnTo>
                    <a:pt x="225044" y="482218"/>
                  </a:lnTo>
                  <a:lnTo>
                    <a:pt x="385825" y="482218"/>
                  </a:lnTo>
                  <a:lnTo>
                    <a:pt x="385825" y="353694"/>
                  </a:lnTo>
                  <a:close/>
                </a:path>
              </a:pathLst>
            </a:custGeom>
            <a:solidFill>
              <a:srgbClr val="0C58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8492109" y="92583"/>
              <a:ext cx="514350" cy="514350"/>
            </a:xfrm>
            <a:custGeom>
              <a:avLst/>
              <a:gdLst/>
              <a:ahLst/>
              <a:cxnLst/>
              <a:rect l="l" t="t" r="r" b="b"/>
              <a:pathLst>
                <a:path w="514350" h="514350">
                  <a:moveTo>
                    <a:pt x="257175" y="0"/>
                  </a:moveTo>
                  <a:lnTo>
                    <a:pt x="0" y="257175"/>
                  </a:lnTo>
                  <a:lnTo>
                    <a:pt x="514350" y="257175"/>
                  </a:lnTo>
                  <a:lnTo>
                    <a:pt x="257175" y="0"/>
                  </a:lnTo>
                  <a:close/>
                </a:path>
                <a:path w="514350" h="514350">
                  <a:moveTo>
                    <a:pt x="289306" y="385826"/>
                  </a:moveTo>
                  <a:lnTo>
                    <a:pt x="225044" y="385826"/>
                  </a:lnTo>
                  <a:lnTo>
                    <a:pt x="225044" y="514350"/>
                  </a:lnTo>
                  <a:lnTo>
                    <a:pt x="289306" y="514350"/>
                  </a:lnTo>
                  <a:lnTo>
                    <a:pt x="289306" y="385826"/>
                  </a:lnTo>
                  <a:close/>
                </a:path>
              </a:pathLst>
            </a:custGeom>
            <a:solidFill>
              <a:srgbClr val="09437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8492109" y="92583"/>
              <a:ext cx="514350" cy="514350"/>
            </a:xfrm>
            <a:custGeom>
              <a:avLst/>
              <a:gdLst/>
              <a:ahLst/>
              <a:cxnLst/>
              <a:rect l="l" t="t" r="r" b="b"/>
              <a:pathLst>
                <a:path w="514350" h="514350">
                  <a:moveTo>
                    <a:pt x="257175" y="0"/>
                  </a:moveTo>
                  <a:lnTo>
                    <a:pt x="353568" y="96393"/>
                  </a:lnTo>
                  <a:lnTo>
                    <a:pt x="353568" y="32131"/>
                  </a:lnTo>
                  <a:lnTo>
                    <a:pt x="417957" y="32131"/>
                  </a:lnTo>
                  <a:lnTo>
                    <a:pt x="417957" y="160782"/>
                  </a:lnTo>
                  <a:lnTo>
                    <a:pt x="514350" y="257175"/>
                  </a:lnTo>
                  <a:lnTo>
                    <a:pt x="450088" y="257175"/>
                  </a:lnTo>
                  <a:lnTo>
                    <a:pt x="450088" y="514350"/>
                  </a:lnTo>
                  <a:lnTo>
                    <a:pt x="64262" y="514350"/>
                  </a:lnTo>
                  <a:lnTo>
                    <a:pt x="64262" y="257175"/>
                  </a:lnTo>
                  <a:lnTo>
                    <a:pt x="0" y="257175"/>
                  </a:lnTo>
                  <a:lnTo>
                    <a:pt x="257175" y="0"/>
                  </a:lnTo>
                  <a:close/>
                </a:path>
                <a:path w="514350" h="514350">
                  <a:moveTo>
                    <a:pt x="353568" y="96393"/>
                  </a:moveTo>
                  <a:lnTo>
                    <a:pt x="417957" y="160782"/>
                  </a:lnTo>
                </a:path>
                <a:path w="514350" h="514350">
                  <a:moveTo>
                    <a:pt x="450088" y="257175"/>
                  </a:moveTo>
                  <a:lnTo>
                    <a:pt x="64262" y="257175"/>
                  </a:lnTo>
                </a:path>
                <a:path w="514350" h="514350">
                  <a:moveTo>
                    <a:pt x="225044" y="514350"/>
                  </a:moveTo>
                  <a:lnTo>
                    <a:pt x="225044" y="385826"/>
                  </a:lnTo>
                  <a:lnTo>
                    <a:pt x="289306" y="385826"/>
                  </a:lnTo>
                  <a:lnTo>
                    <a:pt x="289306" y="514350"/>
                  </a:lnTo>
                </a:path>
              </a:pathLst>
            </a:custGeom>
            <a:ln w="38100">
              <a:solidFill>
                <a:srgbClr val="08509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8353805" y="6858"/>
              <a:ext cx="791210" cy="685800"/>
            </a:xfrm>
            <a:custGeom>
              <a:avLst/>
              <a:gdLst/>
              <a:ahLst/>
              <a:cxnLst/>
              <a:rect l="l" t="t" r="r" b="b"/>
              <a:pathLst>
                <a:path w="791209" h="685800">
                  <a:moveTo>
                    <a:pt x="0" y="685800"/>
                  </a:moveTo>
                  <a:lnTo>
                    <a:pt x="790955" y="685800"/>
                  </a:lnTo>
                  <a:lnTo>
                    <a:pt x="790955" y="0"/>
                  </a:lnTo>
                  <a:lnTo>
                    <a:pt x="0" y="0"/>
                  </a:lnTo>
                  <a:lnTo>
                    <a:pt x="0" y="685800"/>
                  </a:lnTo>
                  <a:close/>
                </a:path>
              </a:pathLst>
            </a:custGeom>
            <a:ln w="38100">
              <a:solidFill>
                <a:srgbClr val="08509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7515605" y="6630162"/>
              <a:ext cx="762000" cy="228600"/>
            </a:xfrm>
            <a:custGeom>
              <a:avLst/>
              <a:gdLst/>
              <a:ahLst/>
              <a:cxnLst/>
              <a:rect l="l" t="t" r="r" b="b"/>
              <a:pathLst>
                <a:path w="762000" h="228600">
                  <a:moveTo>
                    <a:pt x="762000" y="0"/>
                  </a:moveTo>
                  <a:lnTo>
                    <a:pt x="0" y="0"/>
                  </a:lnTo>
                  <a:lnTo>
                    <a:pt x="0" y="228599"/>
                  </a:lnTo>
                  <a:lnTo>
                    <a:pt x="762000" y="228599"/>
                  </a:lnTo>
                  <a:lnTo>
                    <a:pt x="762000" y="200023"/>
                  </a:lnTo>
                  <a:lnTo>
                    <a:pt x="466725" y="200023"/>
                  </a:lnTo>
                  <a:lnTo>
                    <a:pt x="295275" y="114298"/>
                  </a:lnTo>
                  <a:lnTo>
                    <a:pt x="466725" y="28575"/>
                  </a:lnTo>
                  <a:lnTo>
                    <a:pt x="762000" y="28575"/>
                  </a:lnTo>
                  <a:lnTo>
                    <a:pt x="762000" y="0"/>
                  </a:lnTo>
                  <a:close/>
                </a:path>
                <a:path w="762000" h="228600">
                  <a:moveTo>
                    <a:pt x="762000" y="28575"/>
                  </a:moveTo>
                  <a:lnTo>
                    <a:pt x="466725" y="28575"/>
                  </a:lnTo>
                  <a:lnTo>
                    <a:pt x="466725" y="200023"/>
                  </a:lnTo>
                  <a:lnTo>
                    <a:pt x="762000" y="200023"/>
                  </a:lnTo>
                  <a:lnTo>
                    <a:pt x="762000" y="28575"/>
                  </a:lnTo>
                  <a:close/>
                </a:path>
              </a:pathLst>
            </a:custGeom>
            <a:solidFill>
              <a:srgbClr val="0E6E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7791830" y="6639687"/>
              <a:ext cx="209550" cy="209548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7515605" y="6630161"/>
              <a:ext cx="762000" cy="228600"/>
            </a:xfrm>
            <a:custGeom>
              <a:avLst/>
              <a:gdLst/>
              <a:ahLst/>
              <a:cxnLst/>
              <a:rect l="l" t="t" r="r" b="b"/>
              <a:pathLst>
                <a:path w="762000" h="228600">
                  <a:moveTo>
                    <a:pt x="0" y="228600"/>
                  </a:moveTo>
                  <a:lnTo>
                    <a:pt x="762000" y="228600"/>
                  </a:lnTo>
                  <a:lnTo>
                    <a:pt x="762000" y="0"/>
                  </a:lnTo>
                  <a:lnTo>
                    <a:pt x="0" y="0"/>
                  </a:lnTo>
                  <a:lnTo>
                    <a:pt x="0" y="228600"/>
                  </a:lnTo>
                  <a:close/>
                </a:path>
              </a:pathLst>
            </a:custGeom>
            <a:ln w="38100">
              <a:solidFill>
                <a:srgbClr val="08509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8382761" y="6630162"/>
              <a:ext cx="762000" cy="228600"/>
            </a:xfrm>
            <a:custGeom>
              <a:avLst/>
              <a:gdLst/>
              <a:ahLst/>
              <a:cxnLst/>
              <a:rect l="l" t="t" r="r" b="b"/>
              <a:pathLst>
                <a:path w="762000" h="228600">
                  <a:moveTo>
                    <a:pt x="762000" y="0"/>
                  </a:moveTo>
                  <a:lnTo>
                    <a:pt x="0" y="0"/>
                  </a:lnTo>
                  <a:lnTo>
                    <a:pt x="0" y="228599"/>
                  </a:lnTo>
                  <a:lnTo>
                    <a:pt x="762000" y="228599"/>
                  </a:lnTo>
                  <a:lnTo>
                    <a:pt x="762000" y="200023"/>
                  </a:lnTo>
                  <a:lnTo>
                    <a:pt x="295275" y="200023"/>
                  </a:lnTo>
                  <a:lnTo>
                    <a:pt x="295275" y="28575"/>
                  </a:lnTo>
                  <a:lnTo>
                    <a:pt x="762000" y="28575"/>
                  </a:lnTo>
                  <a:lnTo>
                    <a:pt x="762000" y="0"/>
                  </a:lnTo>
                  <a:close/>
                </a:path>
                <a:path w="762000" h="228600">
                  <a:moveTo>
                    <a:pt x="762000" y="28575"/>
                  </a:moveTo>
                  <a:lnTo>
                    <a:pt x="295275" y="28575"/>
                  </a:lnTo>
                  <a:lnTo>
                    <a:pt x="466725" y="114298"/>
                  </a:lnTo>
                  <a:lnTo>
                    <a:pt x="295275" y="200023"/>
                  </a:lnTo>
                  <a:lnTo>
                    <a:pt x="762000" y="200023"/>
                  </a:lnTo>
                  <a:lnTo>
                    <a:pt x="762000" y="28575"/>
                  </a:lnTo>
                  <a:close/>
                </a:path>
              </a:pathLst>
            </a:custGeom>
            <a:solidFill>
              <a:srgbClr val="0E6E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8658986" y="6639687"/>
              <a:ext cx="209550" cy="209548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8382761" y="6630161"/>
              <a:ext cx="762000" cy="228600"/>
            </a:xfrm>
            <a:custGeom>
              <a:avLst/>
              <a:gdLst/>
              <a:ahLst/>
              <a:cxnLst/>
              <a:rect l="l" t="t" r="r" b="b"/>
              <a:pathLst>
                <a:path w="762000" h="228600">
                  <a:moveTo>
                    <a:pt x="0" y="228600"/>
                  </a:moveTo>
                  <a:lnTo>
                    <a:pt x="762000" y="228600"/>
                  </a:lnTo>
                  <a:lnTo>
                    <a:pt x="762000" y="0"/>
                  </a:lnTo>
                  <a:lnTo>
                    <a:pt x="0" y="0"/>
                  </a:lnTo>
                  <a:lnTo>
                    <a:pt x="0" y="228600"/>
                  </a:lnTo>
                  <a:close/>
                </a:path>
              </a:pathLst>
            </a:custGeom>
            <a:ln w="38100">
              <a:solidFill>
                <a:srgbClr val="08509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59956" y="143192"/>
            <a:ext cx="8821420" cy="6576695"/>
            <a:chOff x="159956" y="143192"/>
            <a:chExt cx="8821420" cy="6576695"/>
          </a:xfrm>
        </p:grpSpPr>
        <p:sp>
          <p:nvSpPr>
            <p:cNvPr id="3" name="object 3"/>
            <p:cNvSpPr/>
            <p:nvPr/>
          </p:nvSpPr>
          <p:spPr>
            <a:xfrm>
              <a:off x="164592" y="147827"/>
              <a:ext cx="8811768" cy="656691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65354" y="148589"/>
              <a:ext cx="8810625" cy="6565900"/>
            </a:xfrm>
            <a:custGeom>
              <a:avLst/>
              <a:gdLst/>
              <a:ahLst/>
              <a:cxnLst/>
              <a:rect l="l" t="t" r="r" b="b"/>
              <a:pathLst>
                <a:path w="8810625" h="6565900">
                  <a:moveTo>
                    <a:pt x="775169" y="0"/>
                  </a:moveTo>
                  <a:lnTo>
                    <a:pt x="8810244" y="0"/>
                  </a:lnTo>
                  <a:lnTo>
                    <a:pt x="8810244" y="5790222"/>
                  </a:lnTo>
                  <a:lnTo>
                    <a:pt x="8808829" y="5837443"/>
                  </a:lnTo>
                  <a:lnTo>
                    <a:pt x="8804638" y="5883916"/>
                  </a:lnTo>
                  <a:lnTo>
                    <a:pt x="8797753" y="5929560"/>
                  </a:lnTo>
                  <a:lnTo>
                    <a:pt x="8788255" y="5974293"/>
                  </a:lnTo>
                  <a:lnTo>
                    <a:pt x="8776224" y="6018035"/>
                  </a:lnTo>
                  <a:lnTo>
                    <a:pt x="8761742" y="6060704"/>
                  </a:lnTo>
                  <a:lnTo>
                    <a:pt x="8744890" y="6102220"/>
                  </a:lnTo>
                  <a:lnTo>
                    <a:pt x="8725750" y="6142501"/>
                  </a:lnTo>
                  <a:lnTo>
                    <a:pt x="8704401" y="6181466"/>
                  </a:lnTo>
                  <a:lnTo>
                    <a:pt x="8680925" y="6219034"/>
                  </a:lnTo>
                  <a:lnTo>
                    <a:pt x="8655404" y="6255124"/>
                  </a:lnTo>
                  <a:lnTo>
                    <a:pt x="8627918" y="6289655"/>
                  </a:lnTo>
                  <a:lnTo>
                    <a:pt x="8598549" y="6322545"/>
                  </a:lnTo>
                  <a:lnTo>
                    <a:pt x="8567377" y="6353715"/>
                  </a:lnTo>
                  <a:lnTo>
                    <a:pt x="8534485" y="6383082"/>
                  </a:lnTo>
                  <a:lnTo>
                    <a:pt x="8499952" y="6410566"/>
                  </a:lnTo>
                  <a:lnTo>
                    <a:pt x="8463860" y="6436085"/>
                  </a:lnTo>
                  <a:lnTo>
                    <a:pt x="8426290" y="6459559"/>
                  </a:lnTo>
                  <a:lnTo>
                    <a:pt x="8387323" y="6480906"/>
                  </a:lnTo>
                  <a:lnTo>
                    <a:pt x="8347040" y="6500045"/>
                  </a:lnTo>
                  <a:lnTo>
                    <a:pt x="8305523" y="6516895"/>
                  </a:lnTo>
                  <a:lnTo>
                    <a:pt x="8262853" y="6531376"/>
                  </a:lnTo>
                  <a:lnTo>
                    <a:pt x="8219110" y="6543405"/>
                  </a:lnTo>
                  <a:lnTo>
                    <a:pt x="8174375" y="6552903"/>
                  </a:lnTo>
                  <a:lnTo>
                    <a:pt x="8128731" y="6559787"/>
                  </a:lnTo>
                  <a:lnTo>
                    <a:pt x="8082257" y="6563977"/>
                  </a:lnTo>
                  <a:lnTo>
                    <a:pt x="8035036" y="6565391"/>
                  </a:lnTo>
                  <a:lnTo>
                    <a:pt x="0" y="6565391"/>
                  </a:lnTo>
                  <a:lnTo>
                    <a:pt x="0" y="775207"/>
                  </a:lnTo>
                  <a:lnTo>
                    <a:pt x="1414" y="727986"/>
                  </a:lnTo>
                  <a:lnTo>
                    <a:pt x="5604" y="681512"/>
                  </a:lnTo>
                  <a:lnTo>
                    <a:pt x="12488" y="635868"/>
                  </a:lnTo>
                  <a:lnTo>
                    <a:pt x="21986" y="591133"/>
                  </a:lnTo>
                  <a:lnTo>
                    <a:pt x="34015" y="547390"/>
                  </a:lnTo>
                  <a:lnTo>
                    <a:pt x="48496" y="504720"/>
                  </a:lnTo>
                  <a:lnTo>
                    <a:pt x="65346" y="463203"/>
                  </a:lnTo>
                  <a:lnTo>
                    <a:pt x="84485" y="422920"/>
                  </a:lnTo>
                  <a:lnTo>
                    <a:pt x="105832" y="383953"/>
                  </a:lnTo>
                  <a:lnTo>
                    <a:pt x="129306" y="346383"/>
                  </a:lnTo>
                  <a:lnTo>
                    <a:pt x="154825" y="310291"/>
                  </a:lnTo>
                  <a:lnTo>
                    <a:pt x="182309" y="275758"/>
                  </a:lnTo>
                  <a:lnTo>
                    <a:pt x="211676" y="242866"/>
                  </a:lnTo>
                  <a:lnTo>
                    <a:pt x="242846" y="211694"/>
                  </a:lnTo>
                  <a:lnTo>
                    <a:pt x="275736" y="182325"/>
                  </a:lnTo>
                  <a:lnTo>
                    <a:pt x="310267" y="154839"/>
                  </a:lnTo>
                  <a:lnTo>
                    <a:pt x="346357" y="129318"/>
                  </a:lnTo>
                  <a:lnTo>
                    <a:pt x="383925" y="105842"/>
                  </a:lnTo>
                  <a:lnTo>
                    <a:pt x="422890" y="84493"/>
                  </a:lnTo>
                  <a:lnTo>
                    <a:pt x="463171" y="65353"/>
                  </a:lnTo>
                  <a:lnTo>
                    <a:pt x="504687" y="48501"/>
                  </a:lnTo>
                  <a:lnTo>
                    <a:pt x="547356" y="34019"/>
                  </a:lnTo>
                  <a:lnTo>
                    <a:pt x="591098" y="21988"/>
                  </a:lnTo>
                  <a:lnTo>
                    <a:pt x="635831" y="12490"/>
                  </a:lnTo>
                  <a:lnTo>
                    <a:pt x="681475" y="5605"/>
                  </a:lnTo>
                  <a:lnTo>
                    <a:pt x="727948" y="1414"/>
                  </a:lnTo>
                  <a:lnTo>
                    <a:pt x="775169" y="0"/>
                  </a:lnTo>
                  <a:close/>
                </a:path>
              </a:pathLst>
            </a:custGeom>
            <a:ln w="10668">
              <a:solidFill>
                <a:srgbClr val="739CB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459740" y="235407"/>
            <a:ext cx="8379459" cy="34410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15" dirty="0">
                <a:solidFill>
                  <a:srgbClr val="FFFFFF"/>
                </a:solidFill>
                <a:latin typeface="Carlito"/>
                <a:cs typeface="Carlito"/>
              </a:rPr>
              <a:t>Keyboard</a:t>
            </a:r>
            <a:r>
              <a:rPr sz="3200" spc="-1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3200" dirty="0">
                <a:solidFill>
                  <a:srgbClr val="FFFFFF"/>
                </a:solidFill>
                <a:latin typeface="Carlito"/>
                <a:cs typeface="Carlito"/>
              </a:rPr>
              <a:t>virtual</a:t>
            </a:r>
            <a:endParaRPr sz="32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3100">
              <a:latin typeface="Carlito"/>
              <a:cs typeface="Carlito"/>
            </a:endParaRPr>
          </a:p>
          <a:p>
            <a:pPr marL="304800" marR="5080" indent="-292735">
              <a:lnSpc>
                <a:spcPct val="100000"/>
              </a:lnSpc>
              <a:spcBef>
                <a:spcPts val="5"/>
              </a:spcBef>
              <a:buClr>
                <a:srgbClr val="0E6EC5"/>
              </a:buClr>
              <a:buSzPct val="70312"/>
              <a:buFont typeface="Wingdings"/>
              <a:buChar char=""/>
              <a:tabLst>
                <a:tab pos="305435" algn="l"/>
              </a:tabLst>
            </a:pPr>
            <a:r>
              <a:rPr sz="3200" spc="-25" dirty="0">
                <a:solidFill>
                  <a:srgbClr val="FFFFFF"/>
                </a:solidFill>
                <a:latin typeface="Carlito"/>
                <a:cs typeface="Carlito"/>
              </a:rPr>
              <a:t>keyboard </a:t>
            </a:r>
            <a:r>
              <a:rPr sz="3200" spc="-5" dirty="0">
                <a:solidFill>
                  <a:srgbClr val="FFFFFF"/>
                </a:solidFill>
                <a:latin typeface="Carlito"/>
                <a:cs typeface="Carlito"/>
              </a:rPr>
              <a:t>virtual </a:t>
            </a:r>
            <a:r>
              <a:rPr sz="3200" dirty="0">
                <a:solidFill>
                  <a:srgbClr val="FFFFFF"/>
                </a:solidFill>
                <a:latin typeface="Carlito"/>
                <a:cs typeface="Carlito"/>
              </a:rPr>
              <a:t>adalah </a:t>
            </a:r>
            <a:r>
              <a:rPr sz="3200" spc="-5" dirty="0">
                <a:solidFill>
                  <a:srgbClr val="FFFFFF"/>
                </a:solidFill>
                <a:latin typeface="Carlito"/>
                <a:cs typeface="Carlito"/>
              </a:rPr>
              <a:t>salah </a:t>
            </a:r>
            <a:r>
              <a:rPr sz="3200" spc="-10" dirty="0">
                <a:solidFill>
                  <a:srgbClr val="FFFFFF"/>
                </a:solidFill>
                <a:latin typeface="Carlito"/>
                <a:cs typeface="Carlito"/>
              </a:rPr>
              <a:t>satu </a:t>
            </a:r>
            <a:r>
              <a:rPr sz="3200" spc="-5" dirty="0">
                <a:solidFill>
                  <a:srgbClr val="FFFFFF"/>
                </a:solidFill>
                <a:latin typeface="Carlito"/>
                <a:cs typeface="Carlito"/>
              </a:rPr>
              <a:t>fitur untuk  </a:t>
            </a:r>
            <a:r>
              <a:rPr sz="3200" spc="-20" dirty="0">
                <a:solidFill>
                  <a:srgbClr val="FFFFFF"/>
                </a:solidFill>
                <a:latin typeface="Carlito"/>
                <a:cs typeface="Carlito"/>
              </a:rPr>
              <a:t>program </a:t>
            </a:r>
            <a:r>
              <a:rPr sz="3200" spc="-25" dirty="0">
                <a:solidFill>
                  <a:srgbClr val="FFFFFF"/>
                </a:solidFill>
                <a:latin typeface="Carlito"/>
                <a:cs typeface="Carlito"/>
              </a:rPr>
              <a:t>komputer </a:t>
            </a:r>
            <a:r>
              <a:rPr sz="3200" spc="-15" dirty="0">
                <a:solidFill>
                  <a:srgbClr val="FFFFFF"/>
                </a:solidFill>
                <a:latin typeface="Carlito"/>
                <a:cs typeface="Carlito"/>
              </a:rPr>
              <a:t>atau </a:t>
            </a:r>
            <a:r>
              <a:rPr sz="3200" spc="-20" dirty="0">
                <a:solidFill>
                  <a:srgbClr val="FFFFFF"/>
                </a:solidFill>
                <a:latin typeface="Carlito"/>
                <a:cs typeface="Carlito"/>
              </a:rPr>
              <a:t>program </a:t>
            </a:r>
            <a:r>
              <a:rPr sz="3200" spc="-5" dirty="0">
                <a:solidFill>
                  <a:srgbClr val="FFFFFF"/>
                </a:solidFill>
                <a:latin typeface="Carlito"/>
                <a:cs typeface="Carlito"/>
              </a:rPr>
              <a:t>itu sendiri </a:t>
            </a:r>
            <a:r>
              <a:rPr sz="3200" spc="-10" dirty="0">
                <a:solidFill>
                  <a:srgbClr val="FFFFFF"/>
                </a:solidFill>
                <a:latin typeface="Carlito"/>
                <a:cs typeface="Carlito"/>
              </a:rPr>
              <a:t>yang  dapat berperan </a:t>
            </a:r>
            <a:r>
              <a:rPr sz="3200" dirty="0">
                <a:solidFill>
                  <a:srgbClr val="FFFFFF"/>
                </a:solidFill>
                <a:latin typeface="Carlito"/>
                <a:cs typeface="Carlito"/>
              </a:rPr>
              <a:t>virtual </a:t>
            </a:r>
            <a:r>
              <a:rPr sz="3200" spc="-10" dirty="0">
                <a:solidFill>
                  <a:srgbClr val="FFFFFF"/>
                </a:solidFill>
                <a:latin typeface="Carlito"/>
                <a:cs typeface="Carlito"/>
              </a:rPr>
              <a:t>sebagai </a:t>
            </a:r>
            <a:r>
              <a:rPr sz="3200" spc="-25" dirty="0">
                <a:solidFill>
                  <a:srgbClr val="FFFFFF"/>
                </a:solidFill>
                <a:latin typeface="Carlito"/>
                <a:cs typeface="Carlito"/>
              </a:rPr>
              <a:t>kontrol, </a:t>
            </a:r>
            <a:r>
              <a:rPr sz="3200" spc="-15" dirty="0">
                <a:solidFill>
                  <a:srgbClr val="FFFFFF"/>
                </a:solidFill>
                <a:latin typeface="Carlito"/>
                <a:cs typeface="Carlito"/>
              </a:rPr>
              <a:t>dengan  </a:t>
            </a:r>
            <a:r>
              <a:rPr sz="3200" spc="-10" dirty="0">
                <a:solidFill>
                  <a:srgbClr val="FFFFFF"/>
                </a:solidFill>
                <a:latin typeface="Carlito"/>
                <a:cs typeface="Carlito"/>
              </a:rPr>
              <a:t>beberapa tombol </a:t>
            </a:r>
            <a:r>
              <a:rPr sz="3200" spc="-20" dirty="0">
                <a:solidFill>
                  <a:srgbClr val="FFFFFF"/>
                </a:solidFill>
                <a:latin typeface="Carlito"/>
                <a:cs typeface="Carlito"/>
              </a:rPr>
              <a:t>atau </a:t>
            </a:r>
            <a:r>
              <a:rPr sz="3200" spc="-5" dirty="0">
                <a:solidFill>
                  <a:srgbClr val="FFFFFF"/>
                </a:solidFill>
                <a:latin typeface="Carlito"/>
                <a:cs typeface="Carlito"/>
              </a:rPr>
              <a:t>tuts </a:t>
            </a:r>
            <a:r>
              <a:rPr sz="3200" spc="-15" dirty="0">
                <a:solidFill>
                  <a:srgbClr val="FFFFFF"/>
                </a:solidFill>
                <a:latin typeface="Carlito"/>
                <a:cs typeface="Carlito"/>
              </a:rPr>
              <a:t>yang </a:t>
            </a:r>
            <a:r>
              <a:rPr sz="3200" dirty="0">
                <a:solidFill>
                  <a:srgbClr val="FFFFFF"/>
                </a:solidFill>
                <a:latin typeface="Carlito"/>
                <a:cs typeface="Carlito"/>
              </a:rPr>
              <a:t>ada </a:t>
            </a:r>
            <a:r>
              <a:rPr sz="3200" spc="-5" dirty="0">
                <a:solidFill>
                  <a:srgbClr val="FFFFFF"/>
                </a:solidFill>
                <a:latin typeface="Carlito"/>
                <a:cs typeface="Carlito"/>
              </a:rPr>
              <a:t>pada  </a:t>
            </a:r>
            <a:r>
              <a:rPr sz="3200" spc="-25" dirty="0">
                <a:solidFill>
                  <a:srgbClr val="FFFFFF"/>
                </a:solidFill>
                <a:latin typeface="Carlito"/>
                <a:cs typeface="Carlito"/>
              </a:rPr>
              <a:t>keyboard</a:t>
            </a:r>
            <a:r>
              <a:rPr sz="3200" spc="-1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Carlito"/>
                <a:cs typeface="Carlito"/>
              </a:rPr>
              <a:t>biasa</a:t>
            </a:r>
            <a:endParaRPr sz="3200">
              <a:latin typeface="Carlito"/>
              <a:cs typeface="Carlito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3276600" y="0"/>
            <a:ext cx="5887720" cy="6890384"/>
            <a:chOff x="3276600" y="0"/>
            <a:chExt cx="5887720" cy="6890384"/>
          </a:xfrm>
        </p:grpSpPr>
        <p:sp>
          <p:nvSpPr>
            <p:cNvPr id="7" name="object 7"/>
            <p:cNvSpPr/>
            <p:nvPr/>
          </p:nvSpPr>
          <p:spPr>
            <a:xfrm>
              <a:off x="3276600" y="3886199"/>
              <a:ext cx="5257800" cy="26670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353805" y="6858"/>
              <a:ext cx="791210" cy="685800"/>
            </a:xfrm>
            <a:custGeom>
              <a:avLst/>
              <a:gdLst/>
              <a:ahLst/>
              <a:cxnLst/>
              <a:rect l="l" t="t" r="r" b="b"/>
              <a:pathLst>
                <a:path w="791209" h="685800">
                  <a:moveTo>
                    <a:pt x="790955" y="0"/>
                  </a:moveTo>
                  <a:lnTo>
                    <a:pt x="0" y="0"/>
                  </a:lnTo>
                  <a:lnTo>
                    <a:pt x="0" y="685800"/>
                  </a:lnTo>
                  <a:lnTo>
                    <a:pt x="790955" y="685800"/>
                  </a:lnTo>
                  <a:lnTo>
                    <a:pt x="790955" y="600075"/>
                  </a:lnTo>
                  <a:lnTo>
                    <a:pt x="202565" y="600075"/>
                  </a:lnTo>
                  <a:lnTo>
                    <a:pt x="202565" y="342900"/>
                  </a:lnTo>
                  <a:lnTo>
                    <a:pt x="138302" y="342900"/>
                  </a:lnTo>
                  <a:lnTo>
                    <a:pt x="395477" y="85725"/>
                  </a:lnTo>
                  <a:lnTo>
                    <a:pt x="790955" y="85725"/>
                  </a:lnTo>
                  <a:lnTo>
                    <a:pt x="790955" y="0"/>
                  </a:lnTo>
                  <a:close/>
                </a:path>
                <a:path w="791209" h="685800">
                  <a:moveTo>
                    <a:pt x="790955" y="117856"/>
                  </a:moveTo>
                  <a:lnTo>
                    <a:pt x="556260" y="117856"/>
                  </a:lnTo>
                  <a:lnTo>
                    <a:pt x="556260" y="246507"/>
                  </a:lnTo>
                  <a:lnTo>
                    <a:pt x="652652" y="342900"/>
                  </a:lnTo>
                  <a:lnTo>
                    <a:pt x="588391" y="342900"/>
                  </a:lnTo>
                  <a:lnTo>
                    <a:pt x="588391" y="600075"/>
                  </a:lnTo>
                  <a:lnTo>
                    <a:pt x="790955" y="600075"/>
                  </a:lnTo>
                  <a:lnTo>
                    <a:pt x="790955" y="117856"/>
                  </a:lnTo>
                  <a:close/>
                </a:path>
                <a:path w="791209" h="685800">
                  <a:moveTo>
                    <a:pt x="790955" y="85725"/>
                  </a:moveTo>
                  <a:lnTo>
                    <a:pt x="395477" y="85725"/>
                  </a:lnTo>
                  <a:lnTo>
                    <a:pt x="491871" y="182118"/>
                  </a:lnTo>
                  <a:lnTo>
                    <a:pt x="491871" y="117856"/>
                  </a:lnTo>
                  <a:lnTo>
                    <a:pt x="790955" y="117856"/>
                  </a:lnTo>
                  <a:lnTo>
                    <a:pt x="790955" y="85725"/>
                  </a:lnTo>
                  <a:close/>
                </a:path>
              </a:pathLst>
            </a:custGeom>
            <a:solidFill>
              <a:srgbClr val="0E6E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8556371" y="124713"/>
              <a:ext cx="386080" cy="482600"/>
            </a:xfrm>
            <a:custGeom>
              <a:avLst/>
              <a:gdLst/>
              <a:ahLst/>
              <a:cxnLst/>
              <a:rect l="l" t="t" r="r" b="b"/>
              <a:pathLst>
                <a:path w="386079" h="482600">
                  <a:moveTo>
                    <a:pt x="353695" y="0"/>
                  </a:moveTo>
                  <a:lnTo>
                    <a:pt x="289305" y="0"/>
                  </a:lnTo>
                  <a:lnTo>
                    <a:pt x="289305" y="64261"/>
                  </a:lnTo>
                  <a:lnTo>
                    <a:pt x="353695" y="128650"/>
                  </a:lnTo>
                  <a:lnTo>
                    <a:pt x="353695" y="0"/>
                  </a:lnTo>
                  <a:close/>
                </a:path>
                <a:path w="386079" h="482600">
                  <a:moveTo>
                    <a:pt x="385825" y="225043"/>
                  </a:moveTo>
                  <a:lnTo>
                    <a:pt x="0" y="225043"/>
                  </a:lnTo>
                  <a:lnTo>
                    <a:pt x="0" y="482218"/>
                  </a:lnTo>
                  <a:lnTo>
                    <a:pt x="160781" y="482218"/>
                  </a:lnTo>
                  <a:lnTo>
                    <a:pt x="160781" y="353694"/>
                  </a:lnTo>
                  <a:lnTo>
                    <a:pt x="385825" y="353694"/>
                  </a:lnTo>
                  <a:lnTo>
                    <a:pt x="385825" y="225043"/>
                  </a:lnTo>
                  <a:close/>
                </a:path>
                <a:path w="386079" h="482600">
                  <a:moveTo>
                    <a:pt x="385825" y="353694"/>
                  </a:moveTo>
                  <a:lnTo>
                    <a:pt x="225044" y="353694"/>
                  </a:lnTo>
                  <a:lnTo>
                    <a:pt x="225044" y="482218"/>
                  </a:lnTo>
                  <a:lnTo>
                    <a:pt x="385825" y="482218"/>
                  </a:lnTo>
                  <a:lnTo>
                    <a:pt x="385825" y="353694"/>
                  </a:lnTo>
                  <a:close/>
                </a:path>
              </a:pathLst>
            </a:custGeom>
            <a:solidFill>
              <a:srgbClr val="0C58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8492109" y="92583"/>
              <a:ext cx="514350" cy="514350"/>
            </a:xfrm>
            <a:custGeom>
              <a:avLst/>
              <a:gdLst/>
              <a:ahLst/>
              <a:cxnLst/>
              <a:rect l="l" t="t" r="r" b="b"/>
              <a:pathLst>
                <a:path w="514350" h="514350">
                  <a:moveTo>
                    <a:pt x="257175" y="0"/>
                  </a:moveTo>
                  <a:lnTo>
                    <a:pt x="0" y="257175"/>
                  </a:lnTo>
                  <a:lnTo>
                    <a:pt x="514350" y="257175"/>
                  </a:lnTo>
                  <a:lnTo>
                    <a:pt x="257175" y="0"/>
                  </a:lnTo>
                  <a:close/>
                </a:path>
                <a:path w="514350" h="514350">
                  <a:moveTo>
                    <a:pt x="289306" y="385826"/>
                  </a:moveTo>
                  <a:lnTo>
                    <a:pt x="225044" y="385826"/>
                  </a:lnTo>
                  <a:lnTo>
                    <a:pt x="225044" y="514350"/>
                  </a:lnTo>
                  <a:lnTo>
                    <a:pt x="289306" y="514350"/>
                  </a:lnTo>
                  <a:lnTo>
                    <a:pt x="289306" y="385826"/>
                  </a:lnTo>
                  <a:close/>
                </a:path>
              </a:pathLst>
            </a:custGeom>
            <a:solidFill>
              <a:srgbClr val="09437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8492109" y="92583"/>
              <a:ext cx="514350" cy="514350"/>
            </a:xfrm>
            <a:custGeom>
              <a:avLst/>
              <a:gdLst/>
              <a:ahLst/>
              <a:cxnLst/>
              <a:rect l="l" t="t" r="r" b="b"/>
              <a:pathLst>
                <a:path w="514350" h="514350">
                  <a:moveTo>
                    <a:pt x="257175" y="0"/>
                  </a:moveTo>
                  <a:lnTo>
                    <a:pt x="353568" y="96393"/>
                  </a:lnTo>
                  <a:lnTo>
                    <a:pt x="353568" y="32131"/>
                  </a:lnTo>
                  <a:lnTo>
                    <a:pt x="417957" y="32131"/>
                  </a:lnTo>
                  <a:lnTo>
                    <a:pt x="417957" y="160782"/>
                  </a:lnTo>
                  <a:lnTo>
                    <a:pt x="514350" y="257175"/>
                  </a:lnTo>
                  <a:lnTo>
                    <a:pt x="450088" y="257175"/>
                  </a:lnTo>
                  <a:lnTo>
                    <a:pt x="450088" y="514350"/>
                  </a:lnTo>
                  <a:lnTo>
                    <a:pt x="64262" y="514350"/>
                  </a:lnTo>
                  <a:lnTo>
                    <a:pt x="64262" y="257175"/>
                  </a:lnTo>
                  <a:lnTo>
                    <a:pt x="0" y="257175"/>
                  </a:lnTo>
                  <a:lnTo>
                    <a:pt x="257175" y="0"/>
                  </a:lnTo>
                  <a:close/>
                </a:path>
                <a:path w="514350" h="514350">
                  <a:moveTo>
                    <a:pt x="353568" y="96393"/>
                  </a:moveTo>
                  <a:lnTo>
                    <a:pt x="417957" y="160782"/>
                  </a:lnTo>
                </a:path>
                <a:path w="514350" h="514350">
                  <a:moveTo>
                    <a:pt x="450088" y="257175"/>
                  </a:moveTo>
                  <a:lnTo>
                    <a:pt x="64262" y="257175"/>
                  </a:lnTo>
                </a:path>
                <a:path w="514350" h="514350">
                  <a:moveTo>
                    <a:pt x="225044" y="514350"/>
                  </a:moveTo>
                  <a:lnTo>
                    <a:pt x="225044" y="385826"/>
                  </a:lnTo>
                  <a:lnTo>
                    <a:pt x="289306" y="385826"/>
                  </a:lnTo>
                  <a:lnTo>
                    <a:pt x="289306" y="514350"/>
                  </a:lnTo>
                </a:path>
              </a:pathLst>
            </a:custGeom>
            <a:ln w="38100">
              <a:solidFill>
                <a:srgbClr val="08509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353805" y="6858"/>
              <a:ext cx="791210" cy="685800"/>
            </a:xfrm>
            <a:custGeom>
              <a:avLst/>
              <a:gdLst/>
              <a:ahLst/>
              <a:cxnLst/>
              <a:rect l="l" t="t" r="r" b="b"/>
              <a:pathLst>
                <a:path w="791209" h="685800">
                  <a:moveTo>
                    <a:pt x="0" y="685800"/>
                  </a:moveTo>
                  <a:lnTo>
                    <a:pt x="790955" y="685800"/>
                  </a:lnTo>
                  <a:lnTo>
                    <a:pt x="790955" y="0"/>
                  </a:lnTo>
                  <a:lnTo>
                    <a:pt x="0" y="0"/>
                  </a:lnTo>
                  <a:lnTo>
                    <a:pt x="0" y="685800"/>
                  </a:lnTo>
                  <a:close/>
                </a:path>
              </a:pathLst>
            </a:custGeom>
            <a:ln w="38100">
              <a:solidFill>
                <a:srgbClr val="08509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7515605" y="6630162"/>
              <a:ext cx="762000" cy="228600"/>
            </a:xfrm>
            <a:custGeom>
              <a:avLst/>
              <a:gdLst/>
              <a:ahLst/>
              <a:cxnLst/>
              <a:rect l="l" t="t" r="r" b="b"/>
              <a:pathLst>
                <a:path w="762000" h="228600">
                  <a:moveTo>
                    <a:pt x="762000" y="0"/>
                  </a:moveTo>
                  <a:lnTo>
                    <a:pt x="0" y="0"/>
                  </a:lnTo>
                  <a:lnTo>
                    <a:pt x="0" y="228599"/>
                  </a:lnTo>
                  <a:lnTo>
                    <a:pt x="762000" y="228599"/>
                  </a:lnTo>
                  <a:lnTo>
                    <a:pt x="762000" y="200023"/>
                  </a:lnTo>
                  <a:lnTo>
                    <a:pt x="466725" y="200023"/>
                  </a:lnTo>
                  <a:lnTo>
                    <a:pt x="295275" y="114298"/>
                  </a:lnTo>
                  <a:lnTo>
                    <a:pt x="466725" y="28575"/>
                  </a:lnTo>
                  <a:lnTo>
                    <a:pt x="762000" y="28575"/>
                  </a:lnTo>
                  <a:lnTo>
                    <a:pt x="762000" y="0"/>
                  </a:lnTo>
                  <a:close/>
                </a:path>
                <a:path w="762000" h="228600">
                  <a:moveTo>
                    <a:pt x="762000" y="28575"/>
                  </a:moveTo>
                  <a:lnTo>
                    <a:pt x="466725" y="28575"/>
                  </a:lnTo>
                  <a:lnTo>
                    <a:pt x="466725" y="200023"/>
                  </a:lnTo>
                  <a:lnTo>
                    <a:pt x="762000" y="200023"/>
                  </a:lnTo>
                  <a:lnTo>
                    <a:pt x="762000" y="28575"/>
                  </a:lnTo>
                  <a:close/>
                </a:path>
              </a:pathLst>
            </a:custGeom>
            <a:solidFill>
              <a:srgbClr val="0E6E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7791830" y="6639687"/>
              <a:ext cx="209550" cy="20954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7515605" y="6630161"/>
              <a:ext cx="762000" cy="228600"/>
            </a:xfrm>
            <a:custGeom>
              <a:avLst/>
              <a:gdLst/>
              <a:ahLst/>
              <a:cxnLst/>
              <a:rect l="l" t="t" r="r" b="b"/>
              <a:pathLst>
                <a:path w="762000" h="228600">
                  <a:moveTo>
                    <a:pt x="0" y="228600"/>
                  </a:moveTo>
                  <a:lnTo>
                    <a:pt x="762000" y="228600"/>
                  </a:lnTo>
                  <a:lnTo>
                    <a:pt x="762000" y="0"/>
                  </a:lnTo>
                  <a:lnTo>
                    <a:pt x="0" y="0"/>
                  </a:lnTo>
                  <a:lnTo>
                    <a:pt x="0" y="228600"/>
                  </a:lnTo>
                  <a:close/>
                </a:path>
              </a:pathLst>
            </a:custGeom>
            <a:ln w="38100">
              <a:solidFill>
                <a:srgbClr val="08509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8382761" y="6630162"/>
              <a:ext cx="762000" cy="228600"/>
            </a:xfrm>
            <a:custGeom>
              <a:avLst/>
              <a:gdLst/>
              <a:ahLst/>
              <a:cxnLst/>
              <a:rect l="l" t="t" r="r" b="b"/>
              <a:pathLst>
                <a:path w="762000" h="228600">
                  <a:moveTo>
                    <a:pt x="762000" y="0"/>
                  </a:moveTo>
                  <a:lnTo>
                    <a:pt x="0" y="0"/>
                  </a:lnTo>
                  <a:lnTo>
                    <a:pt x="0" y="228599"/>
                  </a:lnTo>
                  <a:lnTo>
                    <a:pt x="762000" y="228599"/>
                  </a:lnTo>
                  <a:lnTo>
                    <a:pt x="762000" y="200023"/>
                  </a:lnTo>
                  <a:lnTo>
                    <a:pt x="295275" y="200023"/>
                  </a:lnTo>
                  <a:lnTo>
                    <a:pt x="295275" y="28575"/>
                  </a:lnTo>
                  <a:lnTo>
                    <a:pt x="762000" y="28575"/>
                  </a:lnTo>
                  <a:lnTo>
                    <a:pt x="762000" y="0"/>
                  </a:lnTo>
                  <a:close/>
                </a:path>
                <a:path w="762000" h="228600">
                  <a:moveTo>
                    <a:pt x="762000" y="28575"/>
                  </a:moveTo>
                  <a:lnTo>
                    <a:pt x="295275" y="28575"/>
                  </a:lnTo>
                  <a:lnTo>
                    <a:pt x="466725" y="114298"/>
                  </a:lnTo>
                  <a:lnTo>
                    <a:pt x="295275" y="200023"/>
                  </a:lnTo>
                  <a:lnTo>
                    <a:pt x="762000" y="200023"/>
                  </a:lnTo>
                  <a:lnTo>
                    <a:pt x="762000" y="28575"/>
                  </a:lnTo>
                  <a:close/>
                </a:path>
              </a:pathLst>
            </a:custGeom>
            <a:solidFill>
              <a:srgbClr val="0E6E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8658986" y="6639687"/>
              <a:ext cx="209550" cy="20954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8382761" y="6630161"/>
              <a:ext cx="762000" cy="228600"/>
            </a:xfrm>
            <a:custGeom>
              <a:avLst/>
              <a:gdLst/>
              <a:ahLst/>
              <a:cxnLst/>
              <a:rect l="l" t="t" r="r" b="b"/>
              <a:pathLst>
                <a:path w="762000" h="228600">
                  <a:moveTo>
                    <a:pt x="0" y="228600"/>
                  </a:moveTo>
                  <a:lnTo>
                    <a:pt x="762000" y="228600"/>
                  </a:lnTo>
                  <a:lnTo>
                    <a:pt x="762000" y="0"/>
                  </a:lnTo>
                  <a:lnTo>
                    <a:pt x="0" y="0"/>
                  </a:lnTo>
                  <a:lnTo>
                    <a:pt x="0" y="228600"/>
                  </a:lnTo>
                  <a:close/>
                </a:path>
              </a:pathLst>
            </a:custGeom>
            <a:ln w="38100">
              <a:solidFill>
                <a:srgbClr val="08509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92</TotalTime>
  <Words>1636</Words>
  <Application>Microsoft Office PowerPoint</Application>
  <PresentationFormat>On-screen Show (4:3)</PresentationFormat>
  <Paragraphs>203</Paragraphs>
  <Slides>39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7" baseType="lpstr">
      <vt:lpstr>Arial</vt:lpstr>
      <vt:lpstr>Calibri</vt:lpstr>
      <vt:lpstr>Carlito</vt:lpstr>
      <vt:lpstr>Courier New</vt:lpstr>
      <vt:lpstr>Times New Roman</vt:lpstr>
      <vt:lpstr>Verdana</vt:lpstr>
      <vt:lpstr>Wingdings</vt:lpstr>
      <vt:lpstr>Office Theme</vt:lpstr>
      <vt:lpstr> INPUT DEVICE</vt:lpstr>
      <vt:lpstr>PowerPoint Presentation</vt:lpstr>
      <vt:lpstr>Perangkat keras / hardware sebagai sub  sistem komputer juga mempunyai komponen,  yaitu :</vt:lpstr>
      <vt:lpstr>PowerPoint Presentation</vt:lpstr>
      <vt:lpstr>PowerPoint Presentation</vt:lpstr>
      <vt:lpstr>PowerPoint Presentation</vt:lpstr>
      <vt:lpstr>QWERTY</vt:lpstr>
      <vt:lpstr>1. Serial Menggunakan DIN 5 male dan biasanya digunakan pada komputer tipe AT.</vt:lpstr>
      <vt:lpstr>PowerPoint Presentation</vt:lpstr>
      <vt:lpstr>PowerPoint Presentation</vt:lpstr>
      <vt:lpstr>Jenis mouse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INPUT DEVICE</dc:title>
  <dc:creator>Hamzah_Ans</dc:creator>
  <cp:lastModifiedBy>Hamzah</cp:lastModifiedBy>
  <cp:revision>4</cp:revision>
  <dcterms:created xsi:type="dcterms:W3CDTF">2020-04-10T23:25:04Z</dcterms:created>
  <dcterms:modified xsi:type="dcterms:W3CDTF">2021-04-15T03:46:46Z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2016-03-02T00:00:00Z</vt:filetime>
  </property>
  <property fmtid="{D5CDD505-2E9C-101B-9397-08002B2CF9AE}" pid="3" name="Creator">
    <vt:lpwstr>Microsoft® PowerPoint® 2013</vt:lpwstr>
  </property>
  <property fmtid="{D5CDD505-2E9C-101B-9397-08002B2CF9AE}" pid="4" name="LastSaved">
    <vt:filetime>2020-04-10T00:00:00Z</vt:filetime>
  </property>
</Properties>
</file>